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18"/>
  </p:notesMasterIdLst>
  <p:sldIdLst>
    <p:sldId id="256" r:id="rId2"/>
    <p:sldId id="274" r:id="rId3"/>
    <p:sldId id="276" r:id="rId4"/>
    <p:sldId id="261" r:id="rId5"/>
    <p:sldId id="262" r:id="rId6"/>
    <p:sldId id="263" r:id="rId7"/>
    <p:sldId id="264" r:id="rId8"/>
    <p:sldId id="266" r:id="rId9"/>
    <p:sldId id="267" r:id="rId10"/>
    <p:sldId id="268" r:id="rId11"/>
    <p:sldId id="265" r:id="rId12"/>
    <p:sldId id="269" r:id="rId13"/>
    <p:sldId id="270" r:id="rId14"/>
    <p:sldId id="271" r:id="rId15"/>
    <p:sldId id="279"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118" d="100"/>
          <a:sy n="118" d="100"/>
        </p:scale>
        <p:origin x="-912"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4ABE7-9CE4-FE47-BF72-301FE70462F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de-DE"/>
        </a:p>
      </dgm:t>
    </dgm:pt>
    <dgm:pt modelId="{7AF3EF87-FA95-C544-A491-86047ED09EE6}">
      <dgm:prSet phldrT="[Text]"/>
      <dgm:spPr/>
      <dgm:t>
        <a:bodyPr/>
        <a:lstStyle/>
        <a:p>
          <a:r>
            <a:rPr lang="de-DE" dirty="0" err="1" smtClean="0"/>
            <a:t>Ammonios</a:t>
          </a:r>
          <a:r>
            <a:rPr lang="de-DE" dirty="0" smtClean="0"/>
            <a:t> </a:t>
          </a:r>
          <a:r>
            <a:rPr lang="de-DE" dirty="0" err="1" smtClean="0"/>
            <a:t>Hermeiou</a:t>
          </a:r>
          <a:endParaRPr lang="de-DE" dirty="0"/>
        </a:p>
      </dgm:t>
    </dgm:pt>
    <dgm:pt modelId="{AC8008AA-ABBD-9248-B9A5-E7AA90F374C1}" type="parTrans" cxnId="{25BA6677-D437-A84A-ADCB-1EE87EB8D755}">
      <dgm:prSet/>
      <dgm:spPr/>
      <dgm:t>
        <a:bodyPr/>
        <a:lstStyle/>
        <a:p>
          <a:endParaRPr lang="de-DE"/>
        </a:p>
      </dgm:t>
    </dgm:pt>
    <dgm:pt modelId="{06277F4C-534F-5C4E-A20E-C6658EF845B9}" type="sibTrans" cxnId="{25BA6677-D437-A84A-ADCB-1EE87EB8D755}">
      <dgm:prSet/>
      <dgm:spPr/>
      <dgm:t>
        <a:bodyPr/>
        <a:lstStyle/>
        <a:p>
          <a:endParaRPr lang="de-DE"/>
        </a:p>
      </dgm:t>
    </dgm:pt>
    <dgm:pt modelId="{4852EA67-F361-DB4B-8EC9-A3ECCE62A75A}">
      <dgm:prSet phldrT="[Text]" custT="1"/>
      <dgm:spPr/>
      <dgm:t>
        <a:bodyPr/>
        <a:lstStyle/>
        <a:p>
          <a:r>
            <a:rPr lang="de-DE" sz="1200" dirty="0" err="1" smtClean="0"/>
            <a:t>Kom-el-dikka</a:t>
          </a:r>
          <a:endParaRPr lang="de-DE" sz="1200" dirty="0"/>
        </a:p>
      </dgm:t>
    </dgm:pt>
    <dgm:pt modelId="{CE8CD94C-6DB2-3543-A055-13852C0DCDF0}" type="parTrans" cxnId="{498F6E6C-E26D-1E43-B62F-E736AB817056}">
      <dgm:prSet/>
      <dgm:spPr/>
      <dgm:t>
        <a:bodyPr/>
        <a:lstStyle/>
        <a:p>
          <a:endParaRPr lang="de-DE"/>
        </a:p>
      </dgm:t>
    </dgm:pt>
    <dgm:pt modelId="{F29559A3-A14B-874B-829E-61B37923327B}" type="sibTrans" cxnId="{498F6E6C-E26D-1E43-B62F-E736AB817056}">
      <dgm:prSet/>
      <dgm:spPr/>
      <dgm:t>
        <a:bodyPr/>
        <a:lstStyle/>
        <a:p>
          <a:endParaRPr lang="de-DE"/>
        </a:p>
      </dgm:t>
    </dgm:pt>
    <dgm:pt modelId="{13F38F84-57A5-8049-99C6-EE13129D2C84}">
      <dgm:prSet phldrT="[Text]" custT="1"/>
      <dgm:spPr/>
      <dgm:t>
        <a:bodyPr/>
        <a:lstStyle/>
        <a:p>
          <a:r>
            <a:rPr lang="de-DE" sz="1200" dirty="0" err="1" smtClean="0"/>
            <a:t>Alexan-dria</a:t>
          </a:r>
          <a:endParaRPr lang="de-DE" sz="1200" dirty="0"/>
        </a:p>
      </dgm:t>
    </dgm:pt>
    <dgm:pt modelId="{119772DF-788A-9044-909E-03218B381CAD}" type="parTrans" cxnId="{55CD5DBC-679B-7344-AAD9-BBD5D105C5F6}">
      <dgm:prSet/>
      <dgm:spPr/>
      <dgm:t>
        <a:bodyPr/>
        <a:lstStyle/>
        <a:p>
          <a:endParaRPr lang="de-DE"/>
        </a:p>
      </dgm:t>
    </dgm:pt>
    <dgm:pt modelId="{01D886F2-F575-0D43-9459-FC1AB20057B5}" type="sibTrans" cxnId="{55CD5DBC-679B-7344-AAD9-BBD5D105C5F6}">
      <dgm:prSet/>
      <dgm:spPr/>
      <dgm:t>
        <a:bodyPr/>
        <a:lstStyle/>
        <a:p>
          <a:endParaRPr lang="de-DE"/>
        </a:p>
      </dgm:t>
    </dgm:pt>
    <dgm:pt modelId="{93BA71AF-A469-9E44-9CBF-E3AEC5BA8FB5}">
      <dgm:prSet phldrT="[Text]" custT="1"/>
      <dgm:spPr/>
      <dgm:t>
        <a:bodyPr/>
        <a:lstStyle/>
        <a:p>
          <a:r>
            <a:rPr lang="de-DE" sz="1200" dirty="0" smtClean="0"/>
            <a:t>„Universitäts-komplex“ mit 20 Auditorien</a:t>
          </a:r>
          <a:endParaRPr lang="de-DE" sz="1200" dirty="0"/>
        </a:p>
      </dgm:t>
    </dgm:pt>
    <dgm:pt modelId="{56F5D2BD-62A2-7E4C-939B-83714E2E35ED}" type="parTrans" cxnId="{CD0836FB-4CA1-6C49-B117-FA2A9C26A444}">
      <dgm:prSet/>
      <dgm:spPr/>
      <dgm:t>
        <a:bodyPr/>
        <a:lstStyle/>
        <a:p>
          <a:endParaRPr lang="de-DE"/>
        </a:p>
      </dgm:t>
    </dgm:pt>
    <dgm:pt modelId="{38E64095-D09A-6444-B85C-2AA37B26C8FE}" type="sibTrans" cxnId="{CD0836FB-4CA1-6C49-B117-FA2A9C26A444}">
      <dgm:prSet/>
      <dgm:spPr/>
      <dgm:t>
        <a:bodyPr/>
        <a:lstStyle/>
        <a:p>
          <a:endParaRPr lang="de-DE"/>
        </a:p>
      </dgm:t>
    </dgm:pt>
    <dgm:pt modelId="{EF8C3FC7-CB1C-A843-9964-4F9D08D757C4}">
      <dgm:prSet phldrT="[Text]" custT="1"/>
      <dgm:spPr/>
      <dgm:t>
        <a:bodyPr/>
        <a:lstStyle/>
        <a:p>
          <a:r>
            <a:rPr lang="de-DE" sz="1200" dirty="0" smtClean="0"/>
            <a:t>Elias</a:t>
          </a:r>
          <a:endParaRPr lang="de-DE" sz="1200" dirty="0"/>
        </a:p>
      </dgm:t>
    </dgm:pt>
    <dgm:pt modelId="{28DAD886-186F-B446-A668-5FC4593ABE64}" type="parTrans" cxnId="{18388B1F-ED33-1F47-909F-12EDCE92D323}">
      <dgm:prSet/>
      <dgm:spPr/>
      <dgm:t>
        <a:bodyPr/>
        <a:lstStyle/>
        <a:p>
          <a:endParaRPr lang="de-DE"/>
        </a:p>
      </dgm:t>
    </dgm:pt>
    <dgm:pt modelId="{6F50DFE1-644E-D443-97D8-06EE1E9C1DCE}" type="sibTrans" cxnId="{18388B1F-ED33-1F47-909F-12EDCE92D323}">
      <dgm:prSet/>
      <dgm:spPr/>
      <dgm:t>
        <a:bodyPr/>
        <a:lstStyle/>
        <a:p>
          <a:endParaRPr lang="de-DE"/>
        </a:p>
      </dgm:t>
    </dgm:pt>
    <dgm:pt modelId="{A23BCCE8-80A5-D244-B1EB-C528939C4067}">
      <dgm:prSet phldrT="[Text]" custT="1"/>
      <dgm:spPr/>
      <dgm:t>
        <a:bodyPr/>
        <a:lstStyle/>
        <a:p>
          <a:r>
            <a:rPr lang="de-DE" sz="1200" dirty="0" smtClean="0"/>
            <a:t>Pseudo-Elias (Kommentar zu </a:t>
          </a:r>
          <a:r>
            <a:rPr lang="de-DE" sz="1200" dirty="0" err="1" smtClean="0"/>
            <a:t>Porphyrios</a:t>
          </a:r>
          <a:r>
            <a:rPr lang="de-DE" sz="1200" dirty="0" smtClean="0"/>
            <a:t>‘ </a:t>
          </a:r>
          <a:r>
            <a:rPr lang="de-DE" sz="1200" dirty="0" err="1" smtClean="0"/>
            <a:t>Eisagoge</a:t>
          </a:r>
          <a:r>
            <a:rPr lang="de-DE" sz="1200" dirty="0" smtClean="0"/>
            <a:t>)</a:t>
          </a:r>
          <a:endParaRPr lang="de-DE" sz="1200" dirty="0"/>
        </a:p>
      </dgm:t>
    </dgm:pt>
    <dgm:pt modelId="{06558D1B-DBB8-2540-BB7E-92D7C9A0E793}" type="parTrans" cxnId="{F36FCCA8-D524-2B42-90D5-0AB5498AC468}">
      <dgm:prSet/>
      <dgm:spPr/>
      <dgm:t>
        <a:bodyPr/>
        <a:lstStyle/>
        <a:p>
          <a:endParaRPr lang="de-DE"/>
        </a:p>
      </dgm:t>
    </dgm:pt>
    <dgm:pt modelId="{D9ECE9AF-A644-4B47-A213-0BD034FB4623}" type="sibTrans" cxnId="{F36FCCA8-D524-2B42-90D5-0AB5498AC468}">
      <dgm:prSet/>
      <dgm:spPr/>
      <dgm:t>
        <a:bodyPr/>
        <a:lstStyle/>
        <a:p>
          <a:endParaRPr lang="de-DE"/>
        </a:p>
      </dgm:t>
    </dgm:pt>
    <dgm:pt modelId="{C165BDEF-0D00-4C44-9DC5-E86BEABDA1A0}">
      <dgm:prSet phldrT="[Text]" custT="1"/>
      <dgm:spPr/>
      <dgm:t>
        <a:bodyPr/>
        <a:lstStyle/>
        <a:p>
          <a:r>
            <a:rPr lang="de-DE" sz="1200" dirty="0" err="1" smtClean="0"/>
            <a:t>Andro-nikos</a:t>
          </a:r>
          <a:r>
            <a:rPr lang="de-DE" sz="1200" dirty="0" smtClean="0"/>
            <a:t> von Rhodos</a:t>
          </a:r>
          <a:endParaRPr lang="de-DE" sz="1200" dirty="0"/>
        </a:p>
      </dgm:t>
    </dgm:pt>
    <dgm:pt modelId="{CC8C98BD-BC19-CE48-8151-E9313C5670A4}" type="parTrans" cxnId="{9B4C8F3E-783F-204D-A882-2333C5130AF3}">
      <dgm:prSet/>
      <dgm:spPr/>
      <dgm:t>
        <a:bodyPr/>
        <a:lstStyle/>
        <a:p>
          <a:endParaRPr lang="de-DE"/>
        </a:p>
      </dgm:t>
    </dgm:pt>
    <dgm:pt modelId="{1FDD98D6-80B7-A143-8B5E-F1382ED19D70}" type="sibTrans" cxnId="{9B4C8F3E-783F-204D-A882-2333C5130AF3}">
      <dgm:prSet/>
      <dgm:spPr/>
      <dgm:t>
        <a:bodyPr/>
        <a:lstStyle/>
        <a:p>
          <a:endParaRPr lang="de-DE"/>
        </a:p>
      </dgm:t>
    </dgm:pt>
    <dgm:pt modelId="{3442B36D-2692-F84C-8AF9-5BC7BA826062}">
      <dgm:prSet phldrT="[Text]" custT="1"/>
      <dgm:spPr/>
      <dgm:t>
        <a:bodyPr/>
        <a:lstStyle/>
        <a:p>
          <a:r>
            <a:rPr lang="de-DE" sz="1200" dirty="0" smtClean="0"/>
            <a:t>Geometrie</a:t>
          </a:r>
          <a:endParaRPr lang="de-DE" sz="1200" dirty="0"/>
        </a:p>
      </dgm:t>
    </dgm:pt>
    <dgm:pt modelId="{9343C856-6350-7040-B9E3-5A701AF0F71E}" type="parTrans" cxnId="{7E1853A0-5E32-3C46-96F1-9562A9DB807F}">
      <dgm:prSet/>
      <dgm:spPr/>
      <dgm:t>
        <a:bodyPr/>
        <a:lstStyle/>
        <a:p>
          <a:endParaRPr lang="de-DE"/>
        </a:p>
      </dgm:t>
    </dgm:pt>
    <dgm:pt modelId="{9C4F41FB-A59E-1F40-A040-80F39D57CB60}" type="sibTrans" cxnId="{7E1853A0-5E32-3C46-96F1-9562A9DB807F}">
      <dgm:prSet/>
      <dgm:spPr/>
      <dgm:t>
        <a:bodyPr/>
        <a:lstStyle/>
        <a:p>
          <a:endParaRPr lang="de-DE"/>
        </a:p>
      </dgm:t>
    </dgm:pt>
    <dgm:pt modelId="{B87A72F9-8230-7340-9484-51AC8F8A461A}">
      <dgm:prSet phldrT="[Text]" custT="1"/>
      <dgm:spPr/>
      <dgm:t>
        <a:bodyPr/>
        <a:lstStyle/>
        <a:p>
          <a:r>
            <a:rPr lang="de-DE" sz="1200" dirty="0" smtClean="0"/>
            <a:t>Quadrivium</a:t>
          </a:r>
          <a:endParaRPr lang="de-DE" sz="1200" dirty="0"/>
        </a:p>
      </dgm:t>
    </dgm:pt>
    <dgm:pt modelId="{33C55049-7205-CA46-81D3-B369594DB081}" type="parTrans" cxnId="{CB1A95EE-73DB-6E4C-98AB-74E1BB774240}">
      <dgm:prSet/>
      <dgm:spPr/>
      <dgm:t>
        <a:bodyPr/>
        <a:lstStyle/>
        <a:p>
          <a:endParaRPr lang="de-DE"/>
        </a:p>
      </dgm:t>
    </dgm:pt>
    <dgm:pt modelId="{056B1B9A-3CDA-9E4C-9550-2BF16E29A423}" type="sibTrans" cxnId="{CB1A95EE-73DB-6E4C-98AB-74E1BB774240}">
      <dgm:prSet/>
      <dgm:spPr/>
      <dgm:t>
        <a:bodyPr/>
        <a:lstStyle/>
        <a:p>
          <a:endParaRPr lang="de-DE"/>
        </a:p>
      </dgm:t>
    </dgm:pt>
    <dgm:pt modelId="{D7F98696-C79D-3540-AC89-6A3C29F3F96B}">
      <dgm:prSet phldrT="[Text]" custT="1"/>
      <dgm:spPr/>
      <dgm:t>
        <a:bodyPr/>
        <a:lstStyle/>
        <a:p>
          <a:r>
            <a:rPr lang="de-DE" sz="1200" dirty="0" smtClean="0"/>
            <a:t>Platon</a:t>
          </a:r>
          <a:endParaRPr lang="de-DE" sz="1200" dirty="0"/>
        </a:p>
      </dgm:t>
    </dgm:pt>
    <dgm:pt modelId="{86AAEE66-3E47-1642-B47F-ECE978727809}" type="parTrans" cxnId="{1BD2B42D-00E9-8E40-866E-C89309395A55}">
      <dgm:prSet/>
      <dgm:spPr/>
      <dgm:t>
        <a:bodyPr/>
        <a:lstStyle/>
        <a:p>
          <a:endParaRPr lang="de-DE"/>
        </a:p>
      </dgm:t>
    </dgm:pt>
    <dgm:pt modelId="{E5A7286C-6F0C-D34E-8553-6F88BF2C802F}" type="sibTrans" cxnId="{1BD2B42D-00E9-8E40-866E-C89309395A55}">
      <dgm:prSet/>
      <dgm:spPr/>
      <dgm:t>
        <a:bodyPr/>
        <a:lstStyle/>
        <a:p>
          <a:endParaRPr lang="de-DE"/>
        </a:p>
      </dgm:t>
    </dgm:pt>
    <dgm:pt modelId="{22E5FE8F-E2DE-C244-BC17-F2ED01169BB0}">
      <dgm:prSet phldrT="[Text]" custT="1"/>
      <dgm:spPr/>
      <dgm:t>
        <a:bodyPr/>
        <a:lstStyle/>
        <a:p>
          <a:r>
            <a:rPr lang="de-DE" sz="1200" dirty="0" err="1" smtClean="0"/>
            <a:t>Porphyrios</a:t>
          </a:r>
          <a:r>
            <a:rPr lang="de-DE" sz="1200" dirty="0" smtClean="0"/>
            <a:t>‘ </a:t>
          </a:r>
          <a:r>
            <a:rPr lang="de-DE" sz="1200" dirty="0" err="1" smtClean="0"/>
            <a:t>Eisagoge</a:t>
          </a:r>
          <a:r>
            <a:rPr lang="de-DE" sz="1200" dirty="0" smtClean="0"/>
            <a:t> (268/70 n. Chr.)</a:t>
          </a:r>
          <a:endParaRPr lang="de-DE" sz="1200" dirty="0"/>
        </a:p>
      </dgm:t>
    </dgm:pt>
    <dgm:pt modelId="{162092FA-27EF-054F-82F6-3D66FC6441B3}" type="parTrans" cxnId="{9A0623D1-F0EA-934B-8878-49075135658D}">
      <dgm:prSet/>
      <dgm:spPr/>
      <dgm:t>
        <a:bodyPr/>
        <a:lstStyle/>
        <a:p>
          <a:endParaRPr lang="de-DE"/>
        </a:p>
      </dgm:t>
    </dgm:pt>
    <dgm:pt modelId="{A687CB1B-27EE-0B4A-A6AB-C1D0F1648FDF}" type="sibTrans" cxnId="{9A0623D1-F0EA-934B-8878-49075135658D}">
      <dgm:prSet/>
      <dgm:spPr/>
      <dgm:t>
        <a:bodyPr/>
        <a:lstStyle/>
        <a:p>
          <a:endParaRPr lang="de-DE"/>
        </a:p>
      </dgm:t>
    </dgm:pt>
    <dgm:pt modelId="{71F9D9B2-D452-5E4D-BE2A-F85F88ADCD7F}">
      <dgm:prSet phldrT="[Text]" custT="1"/>
      <dgm:spPr/>
      <dgm:t>
        <a:bodyPr/>
        <a:lstStyle/>
        <a:p>
          <a:r>
            <a:rPr lang="de-DE" sz="1200" dirty="0" err="1" smtClean="0"/>
            <a:t>Plotin</a:t>
          </a:r>
          <a:endParaRPr lang="de-DE" sz="1200" dirty="0"/>
        </a:p>
      </dgm:t>
    </dgm:pt>
    <dgm:pt modelId="{8DC5765D-9890-DE40-A99C-0ABDAB169F8C}" type="parTrans" cxnId="{E21361F8-127C-4540-88CD-3F533A9C0194}">
      <dgm:prSet/>
      <dgm:spPr/>
      <dgm:t>
        <a:bodyPr/>
        <a:lstStyle/>
        <a:p>
          <a:endParaRPr lang="de-DE"/>
        </a:p>
      </dgm:t>
    </dgm:pt>
    <dgm:pt modelId="{D7B61EF5-83B8-3346-B9A3-FB99B2FFE2E9}" type="sibTrans" cxnId="{E21361F8-127C-4540-88CD-3F533A9C0194}">
      <dgm:prSet/>
      <dgm:spPr/>
      <dgm:t>
        <a:bodyPr/>
        <a:lstStyle/>
        <a:p>
          <a:endParaRPr lang="de-DE"/>
        </a:p>
      </dgm:t>
    </dgm:pt>
    <dgm:pt modelId="{51A26686-AE11-D543-BCEF-4F332333B117}">
      <dgm:prSet phldrT="[Text]" custT="1"/>
      <dgm:spPr/>
      <dgm:t>
        <a:bodyPr/>
        <a:lstStyle/>
        <a:p>
          <a:r>
            <a:rPr lang="de-DE" sz="1200" dirty="0" smtClean="0"/>
            <a:t>Organon</a:t>
          </a:r>
          <a:endParaRPr lang="de-DE" sz="1200" dirty="0"/>
        </a:p>
      </dgm:t>
    </dgm:pt>
    <dgm:pt modelId="{8F53FDC5-3C55-A54B-A8DA-5CC48E7A3756}" type="parTrans" cxnId="{006DF8C5-0892-B840-806A-AC46E44A4712}">
      <dgm:prSet/>
      <dgm:spPr/>
      <dgm:t>
        <a:bodyPr/>
        <a:lstStyle/>
        <a:p>
          <a:endParaRPr lang="de-DE"/>
        </a:p>
      </dgm:t>
    </dgm:pt>
    <dgm:pt modelId="{2599C80A-117B-F448-AA14-12C5FAFC7D94}" type="sibTrans" cxnId="{006DF8C5-0892-B840-806A-AC46E44A4712}">
      <dgm:prSet/>
      <dgm:spPr/>
      <dgm:t>
        <a:bodyPr/>
        <a:lstStyle/>
        <a:p>
          <a:endParaRPr lang="de-DE"/>
        </a:p>
      </dgm:t>
    </dgm:pt>
    <dgm:pt modelId="{6408A90F-F37E-8D4C-BBA0-3F2DD94CB1C0}">
      <dgm:prSet phldrT="[Text]" custT="1"/>
      <dgm:spPr/>
      <dgm:t>
        <a:bodyPr/>
        <a:lstStyle/>
        <a:p>
          <a:r>
            <a:rPr lang="de-DE" sz="1200" dirty="0" smtClean="0"/>
            <a:t>Aristoteles</a:t>
          </a:r>
          <a:endParaRPr lang="de-DE" sz="1200" dirty="0"/>
        </a:p>
      </dgm:t>
    </dgm:pt>
    <dgm:pt modelId="{2F7C36EA-FC07-9A4F-ADB5-D24D65B46075}" type="parTrans" cxnId="{E748E32F-A5B9-4942-A5E5-EF7FC9CA0094}">
      <dgm:prSet/>
      <dgm:spPr/>
      <dgm:t>
        <a:bodyPr/>
        <a:lstStyle/>
        <a:p>
          <a:endParaRPr lang="de-DE"/>
        </a:p>
      </dgm:t>
    </dgm:pt>
    <dgm:pt modelId="{DB2BC492-6853-E840-B643-953871DDFCF3}" type="sibTrans" cxnId="{E748E32F-A5B9-4942-A5E5-EF7FC9CA0094}">
      <dgm:prSet/>
      <dgm:spPr/>
      <dgm:t>
        <a:bodyPr/>
        <a:lstStyle/>
        <a:p>
          <a:endParaRPr lang="de-DE"/>
        </a:p>
      </dgm:t>
    </dgm:pt>
    <dgm:pt modelId="{621DFDF0-97EB-0A4A-B9F3-DCB2E02AABA0}">
      <dgm:prSet phldrT="[Text]" custT="1"/>
      <dgm:spPr/>
      <dgm:t>
        <a:bodyPr/>
        <a:lstStyle/>
        <a:p>
          <a:r>
            <a:rPr lang="de-DE" sz="1200" smtClean="0"/>
            <a:t>Aristo-telische</a:t>
          </a:r>
          <a:r>
            <a:rPr lang="de-DE" sz="1200" dirty="0" smtClean="0"/>
            <a:t> Logik</a:t>
          </a:r>
          <a:endParaRPr lang="de-DE" sz="1200" dirty="0"/>
        </a:p>
      </dgm:t>
    </dgm:pt>
    <dgm:pt modelId="{3001C3DE-BA65-7D49-80B1-5D5D8076DF4D}" type="parTrans" cxnId="{E0DC210D-CD52-1A4C-9B03-FB4BD63DD57C}">
      <dgm:prSet/>
      <dgm:spPr/>
      <dgm:t>
        <a:bodyPr/>
        <a:lstStyle/>
        <a:p>
          <a:endParaRPr lang="de-DE"/>
        </a:p>
      </dgm:t>
    </dgm:pt>
    <dgm:pt modelId="{CB6E42D3-713B-9C4A-8935-B45A2A7BDAAD}" type="sibTrans" cxnId="{E0DC210D-CD52-1A4C-9B03-FB4BD63DD57C}">
      <dgm:prSet/>
      <dgm:spPr/>
      <dgm:t>
        <a:bodyPr/>
        <a:lstStyle/>
        <a:p>
          <a:endParaRPr lang="de-DE"/>
        </a:p>
      </dgm:t>
    </dgm:pt>
    <dgm:pt modelId="{29FF1947-C1C4-F148-A70D-8E91A4018EA3}">
      <dgm:prSet phldrT="[Text]" custT="1"/>
      <dgm:spPr/>
      <dgm:t>
        <a:bodyPr/>
        <a:lstStyle/>
        <a:p>
          <a:r>
            <a:rPr lang="de-DE" sz="1200" dirty="0" smtClean="0"/>
            <a:t>David</a:t>
          </a:r>
          <a:endParaRPr lang="de-DE" sz="1200" dirty="0"/>
        </a:p>
      </dgm:t>
    </dgm:pt>
    <dgm:pt modelId="{DB691D0F-B20B-DF42-8CE5-D5A4EB2E601A}" type="parTrans" cxnId="{576E4759-9286-5F4A-B00C-1AFBC8871493}">
      <dgm:prSet/>
      <dgm:spPr/>
      <dgm:t>
        <a:bodyPr/>
        <a:lstStyle/>
        <a:p>
          <a:endParaRPr lang="de-DE"/>
        </a:p>
      </dgm:t>
    </dgm:pt>
    <dgm:pt modelId="{C42FFF25-C436-FE45-88C9-FB319451601D}" type="sibTrans" cxnId="{576E4759-9286-5F4A-B00C-1AFBC8871493}">
      <dgm:prSet/>
      <dgm:spPr/>
      <dgm:t>
        <a:bodyPr/>
        <a:lstStyle/>
        <a:p>
          <a:endParaRPr lang="de-DE"/>
        </a:p>
      </dgm:t>
    </dgm:pt>
    <dgm:pt modelId="{0EC8A311-CFBD-3E48-9F2B-CCE9B2B69BD4}">
      <dgm:prSet phldrT="[Text]" custT="1"/>
      <dgm:spPr/>
      <dgm:t>
        <a:bodyPr/>
        <a:lstStyle/>
        <a:p>
          <a:r>
            <a:rPr lang="de-DE" sz="1200" dirty="0" err="1" smtClean="0"/>
            <a:t>Olympiodor</a:t>
          </a:r>
          <a:r>
            <a:rPr lang="de-DE" sz="1200" dirty="0" smtClean="0"/>
            <a:t> d. J.</a:t>
          </a:r>
          <a:endParaRPr lang="de-DE" sz="1200" dirty="0"/>
        </a:p>
      </dgm:t>
    </dgm:pt>
    <dgm:pt modelId="{6CE59E55-A084-4446-B76B-14C594860AB8}" type="parTrans" cxnId="{9644E22D-F16D-E342-BAC4-A38766DC5C50}">
      <dgm:prSet/>
      <dgm:spPr/>
      <dgm:t>
        <a:bodyPr/>
        <a:lstStyle/>
        <a:p>
          <a:endParaRPr lang="de-DE"/>
        </a:p>
      </dgm:t>
    </dgm:pt>
    <dgm:pt modelId="{83DCB926-851F-5945-9655-FC45A48D0EC2}" type="sibTrans" cxnId="{9644E22D-F16D-E342-BAC4-A38766DC5C50}">
      <dgm:prSet/>
      <dgm:spPr/>
      <dgm:t>
        <a:bodyPr/>
        <a:lstStyle/>
        <a:p>
          <a:endParaRPr lang="de-DE"/>
        </a:p>
      </dgm:t>
    </dgm:pt>
    <dgm:pt modelId="{E1DFF6E7-153F-1D42-BE27-F016F398B06F}">
      <dgm:prSet phldrT="[Text]" custT="1"/>
      <dgm:spPr/>
      <dgm:t>
        <a:bodyPr/>
        <a:lstStyle/>
        <a:p>
          <a:r>
            <a:rPr lang="de-DE" sz="1200" dirty="0" smtClean="0"/>
            <a:t>Joh. </a:t>
          </a:r>
          <a:r>
            <a:rPr lang="de-DE" sz="1200" dirty="0" err="1" smtClean="0"/>
            <a:t>Philoponos</a:t>
          </a:r>
          <a:endParaRPr lang="de-DE" sz="1200" dirty="0"/>
        </a:p>
      </dgm:t>
    </dgm:pt>
    <dgm:pt modelId="{AA357C43-52B2-0D4E-980A-E2E8496561C4}" type="parTrans" cxnId="{1CF5E86D-04E1-B948-92D0-69CDB9614876}">
      <dgm:prSet/>
      <dgm:spPr/>
      <dgm:t>
        <a:bodyPr/>
        <a:lstStyle/>
        <a:p>
          <a:endParaRPr lang="de-DE"/>
        </a:p>
      </dgm:t>
    </dgm:pt>
    <dgm:pt modelId="{04166272-82BE-7048-B42D-3F9157DBCB8F}" type="sibTrans" cxnId="{1CF5E86D-04E1-B948-92D0-69CDB9614876}">
      <dgm:prSet/>
      <dgm:spPr/>
      <dgm:t>
        <a:bodyPr/>
        <a:lstStyle/>
        <a:p>
          <a:endParaRPr lang="de-DE"/>
        </a:p>
      </dgm:t>
    </dgm:pt>
    <dgm:pt modelId="{3F0FF66A-9087-D24A-9BAC-0AD79EB84128}">
      <dgm:prSet phldrT="[Text]" custT="1"/>
      <dgm:spPr/>
      <dgm:t>
        <a:bodyPr/>
        <a:lstStyle/>
        <a:p>
          <a:r>
            <a:rPr lang="de-DE" sz="1200" dirty="0" smtClean="0"/>
            <a:t>Alexander v. </a:t>
          </a:r>
          <a:r>
            <a:rPr lang="de-DE" sz="1200" dirty="0" err="1" smtClean="0"/>
            <a:t>Aphr</a:t>
          </a:r>
          <a:r>
            <a:rPr lang="de-DE" sz="1200" dirty="0" smtClean="0"/>
            <a:t>.</a:t>
          </a:r>
          <a:endParaRPr lang="de-DE" sz="1200" dirty="0"/>
        </a:p>
      </dgm:t>
    </dgm:pt>
    <dgm:pt modelId="{46903F79-6663-CB4D-A4A3-4E297FAD0272}" type="parTrans" cxnId="{390D39AB-F61F-6E47-AC88-AE4A63364CE4}">
      <dgm:prSet/>
      <dgm:spPr/>
      <dgm:t>
        <a:bodyPr/>
        <a:lstStyle/>
        <a:p>
          <a:endParaRPr lang="de-DE"/>
        </a:p>
      </dgm:t>
    </dgm:pt>
    <dgm:pt modelId="{AC3D4173-53CC-7B43-95F0-6546B6A5E022}" type="sibTrans" cxnId="{390D39AB-F61F-6E47-AC88-AE4A63364CE4}">
      <dgm:prSet/>
      <dgm:spPr/>
      <dgm:t>
        <a:bodyPr/>
        <a:lstStyle/>
        <a:p>
          <a:endParaRPr lang="de-DE"/>
        </a:p>
      </dgm:t>
    </dgm:pt>
    <dgm:pt modelId="{97E6C46B-4DA0-2B4D-8222-09C0E552F8CB}">
      <dgm:prSet phldrT="[Text]" custT="1"/>
      <dgm:spPr/>
      <dgm:t>
        <a:bodyPr/>
        <a:lstStyle/>
        <a:p>
          <a:r>
            <a:rPr lang="de-DE" sz="1200" dirty="0" smtClean="0"/>
            <a:t>Kaiser </a:t>
          </a:r>
          <a:r>
            <a:rPr lang="de-DE" sz="1200" dirty="0" err="1" smtClean="0"/>
            <a:t>Justinian</a:t>
          </a:r>
          <a:endParaRPr lang="de-DE" sz="1200" dirty="0"/>
        </a:p>
      </dgm:t>
    </dgm:pt>
    <dgm:pt modelId="{CADA5ACB-2D4B-724B-87CA-FFB33D19F04B}" type="parTrans" cxnId="{8C7C801A-53C4-2246-8189-BFDF1395AD56}">
      <dgm:prSet/>
      <dgm:spPr/>
      <dgm:t>
        <a:bodyPr/>
        <a:lstStyle/>
        <a:p>
          <a:endParaRPr lang="de-DE"/>
        </a:p>
      </dgm:t>
    </dgm:pt>
    <dgm:pt modelId="{6C870303-93EF-1F48-B4CD-3F05216046C0}" type="sibTrans" cxnId="{8C7C801A-53C4-2246-8189-BFDF1395AD56}">
      <dgm:prSet/>
      <dgm:spPr/>
      <dgm:t>
        <a:bodyPr/>
        <a:lstStyle/>
        <a:p>
          <a:endParaRPr lang="de-DE"/>
        </a:p>
      </dgm:t>
    </dgm:pt>
    <dgm:pt modelId="{D1CF9709-84DD-7640-8E1F-FD2578A9724E}">
      <dgm:prSet phldrT="[Text]" custT="1"/>
      <dgm:spPr/>
      <dgm:t>
        <a:bodyPr/>
        <a:lstStyle/>
        <a:p>
          <a:r>
            <a:rPr lang="de-DE" sz="1200" dirty="0" err="1" smtClean="0"/>
            <a:t>Damaskios</a:t>
          </a:r>
          <a:endParaRPr lang="de-DE" sz="1200" dirty="0"/>
        </a:p>
      </dgm:t>
    </dgm:pt>
    <dgm:pt modelId="{32347339-B0CE-0741-A2B0-FA71C8950F89}" type="parTrans" cxnId="{D2602007-3B55-6248-B2D4-A0FCE5B6479A}">
      <dgm:prSet/>
      <dgm:spPr/>
      <dgm:t>
        <a:bodyPr/>
        <a:lstStyle/>
        <a:p>
          <a:endParaRPr lang="de-DE"/>
        </a:p>
      </dgm:t>
    </dgm:pt>
    <dgm:pt modelId="{95D25B71-FE52-C24D-879E-9360EB56DF75}" type="sibTrans" cxnId="{D2602007-3B55-6248-B2D4-A0FCE5B6479A}">
      <dgm:prSet/>
      <dgm:spPr/>
      <dgm:t>
        <a:bodyPr/>
        <a:lstStyle/>
        <a:p>
          <a:endParaRPr lang="de-DE"/>
        </a:p>
      </dgm:t>
    </dgm:pt>
    <dgm:pt modelId="{97C375E5-A4AF-964F-91B0-C36986B61FCA}" type="pres">
      <dgm:prSet presAssocID="{1D74ABE7-9CE4-FE47-BF72-301FE70462F9}" presName="cycle" presStyleCnt="0">
        <dgm:presLayoutVars>
          <dgm:chMax val="1"/>
          <dgm:dir/>
          <dgm:animLvl val="ctr"/>
          <dgm:resizeHandles val="exact"/>
        </dgm:presLayoutVars>
      </dgm:prSet>
      <dgm:spPr/>
      <dgm:t>
        <a:bodyPr/>
        <a:lstStyle/>
        <a:p>
          <a:endParaRPr lang="de-DE"/>
        </a:p>
      </dgm:t>
    </dgm:pt>
    <dgm:pt modelId="{32FF5163-08B2-3F46-9298-311F4628CF0A}" type="pres">
      <dgm:prSet presAssocID="{7AF3EF87-FA95-C544-A491-86047ED09EE6}" presName="centerShape" presStyleLbl="node0" presStyleIdx="0" presStyleCnt="1" custScaleX="244000" custScaleY="207220"/>
      <dgm:spPr/>
      <dgm:t>
        <a:bodyPr/>
        <a:lstStyle/>
        <a:p>
          <a:endParaRPr lang="de-DE"/>
        </a:p>
      </dgm:t>
    </dgm:pt>
    <dgm:pt modelId="{44CB20F8-82FD-1B4E-AB38-8221CF82C927}" type="pres">
      <dgm:prSet presAssocID="{CE8CD94C-6DB2-3543-A055-13852C0DCDF0}" presName="Name9" presStyleLbl="parChTrans1D2" presStyleIdx="0" presStyleCnt="20"/>
      <dgm:spPr/>
      <dgm:t>
        <a:bodyPr/>
        <a:lstStyle/>
        <a:p>
          <a:endParaRPr lang="de-DE"/>
        </a:p>
      </dgm:t>
    </dgm:pt>
    <dgm:pt modelId="{EA319384-08FA-774C-9BEC-2DABFE7CA486}" type="pres">
      <dgm:prSet presAssocID="{CE8CD94C-6DB2-3543-A055-13852C0DCDF0}" presName="connTx" presStyleLbl="parChTrans1D2" presStyleIdx="0" presStyleCnt="20"/>
      <dgm:spPr/>
      <dgm:t>
        <a:bodyPr/>
        <a:lstStyle/>
        <a:p>
          <a:endParaRPr lang="de-DE"/>
        </a:p>
      </dgm:t>
    </dgm:pt>
    <dgm:pt modelId="{91571124-92DF-EE4B-A84E-A42AA6FA4981}" type="pres">
      <dgm:prSet presAssocID="{4852EA67-F361-DB4B-8EC9-A3ECCE62A75A}" presName="node" presStyleLbl="node1" presStyleIdx="0" presStyleCnt="20" custScaleX="183926" custScaleY="170443" custRadScaleRad="97762" custRadScaleInc="467656">
        <dgm:presLayoutVars>
          <dgm:bulletEnabled val="1"/>
        </dgm:presLayoutVars>
      </dgm:prSet>
      <dgm:spPr/>
      <dgm:t>
        <a:bodyPr/>
        <a:lstStyle/>
        <a:p>
          <a:endParaRPr lang="de-DE"/>
        </a:p>
      </dgm:t>
    </dgm:pt>
    <dgm:pt modelId="{27D51FA8-F636-5D49-808B-C9043236E05A}" type="pres">
      <dgm:prSet presAssocID="{119772DF-788A-9044-909E-03218B381CAD}" presName="Name9" presStyleLbl="parChTrans1D2" presStyleIdx="1" presStyleCnt="20"/>
      <dgm:spPr/>
      <dgm:t>
        <a:bodyPr/>
        <a:lstStyle/>
        <a:p>
          <a:endParaRPr lang="de-DE"/>
        </a:p>
      </dgm:t>
    </dgm:pt>
    <dgm:pt modelId="{AC11B564-B47E-A74E-B862-EA461305679E}" type="pres">
      <dgm:prSet presAssocID="{119772DF-788A-9044-909E-03218B381CAD}" presName="connTx" presStyleLbl="parChTrans1D2" presStyleIdx="1" presStyleCnt="20"/>
      <dgm:spPr/>
      <dgm:t>
        <a:bodyPr/>
        <a:lstStyle/>
        <a:p>
          <a:endParaRPr lang="de-DE"/>
        </a:p>
      </dgm:t>
    </dgm:pt>
    <dgm:pt modelId="{E3EDF9C1-65F1-AF4E-AD03-57F5409D30A1}" type="pres">
      <dgm:prSet presAssocID="{13F38F84-57A5-8049-99C6-EE13129D2C84}" presName="node" presStyleLbl="node1" presStyleIdx="1" presStyleCnt="20" custScaleX="150756" custScaleY="157557" custRadScaleRad="95476" custRadScaleInc="-396232">
        <dgm:presLayoutVars>
          <dgm:bulletEnabled val="1"/>
        </dgm:presLayoutVars>
      </dgm:prSet>
      <dgm:spPr/>
      <dgm:t>
        <a:bodyPr/>
        <a:lstStyle/>
        <a:p>
          <a:endParaRPr lang="de-DE"/>
        </a:p>
      </dgm:t>
    </dgm:pt>
    <dgm:pt modelId="{C3FBDE19-A2EC-544C-8514-DBF5556911F1}" type="pres">
      <dgm:prSet presAssocID="{56F5D2BD-62A2-7E4C-939B-83714E2E35ED}" presName="Name9" presStyleLbl="parChTrans1D2" presStyleIdx="2" presStyleCnt="20"/>
      <dgm:spPr/>
      <dgm:t>
        <a:bodyPr/>
        <a:lstStyle/>
        <a:p>
          <a:endParaRPr lang="de-DE"/>
        </a:p>
      </dgm:t>
    </dgm:pt>
    <dgm:pt modelId="{33605AB7-9B8E-C54E-9595-F079395E546A}" type="pres">
      <dgm:prSet presAssocID="{56F5D2BD-62A2-7E4C-939B-83714E2E35ED}" presName="connTx" presStyleLbl="parChTrans1D2" presStyleIdx="2" presStyleCnt="20"/>
      <dgm:spPr/>
      <dgm:t>
        <a:bodyPr/>
        <a:lstStyle/>
        <a:p>
          <a:endParaRPr lang="de-DE"/>
        </a:p>
      </dgm:t>
    </dgm:pt>
    <dgm:pt modelId="{921967C2-0C6C-4B46-A8AF-6EDF6695EFB8}" type="pres">
      <dgm:prSet presAssocID="{93BA71AF-A469-9E44-9CBF-E3AEC5BA8FB5}" presName="node" presStyleLbl="node1" presStyleIdx="2" presStyleCnt="20" custScaleX="235483" custScaleY="174682" custRadScaleRad="151739" custRadScaleInc="240512">
        <dgm:presLayoutVars>
          <dgm:bulletEnabled val="1"/>
        </dgm:presLayoutVars>
      </dgm:prSet>
      <dgm:spPr/>
      <dgm:t>
        <a:bodyPr/>
        <a:lstStyle/>
        <a:p>
          <a:endParaRPr lang="de-DE"/>
        </a:p>
      </dgm:t>
    </dgm:pt>
    <dgm:pt modelId="{5908EC94-9C76-5043-A530-D9A29693A53E}" type="pres">
      <dgm:prSet presAssocID="{28DAD886-186F-B446-A668-5FC4593ABE64}" presName="Name9" presStyleLbl="parChTrans1D2" presStyleIdx="3" presStyleCnt="20"/>
      <dgm:spPr/>
      <dgm:t>
        <a:bodyPr/>
        <a:lstStyle/>
        <a:p>
          <a:endParaRPr lang="de-DE"/>
        </a:p>
      </dgm:t>
    </dgm:pt>
    <dgm:pt modelId="{93F803B5-2D61-274C-B9AE-DDC6B28B1735}" type="pres">
      <dgm:prSet presAssocID="{28DAD886-186F-B446-A668-5FC4593ABE64}" presName="connTx" presStyleLbl="parChTrans1D2" presStyleIdx="3" presStyleCnt="20"/>
      <dgm:spPr/>
      <dgm:t>
        <a:bodyPr/>
        <a:lstStyle/>
        <a:p>
          <a:endParaRPr lang="de-DE"/>
        </a:p>
      </dgm:t>
    </dgm:pt>
    <dgm:pt modelId="{60CE907A-7C4A-2B46-92DE-F664047AD5E1}" type="pres">
      <dgm:prSet presAssocID="{EF8C3FC7-CB1C-A843-9964-4F9D08D757C4}" presName="node" presStyleLbl="node1" presStyleIdx="3" presStyleCnt="20" custScaleY="176330" custRadScaleRad="148553" custRadScaleInc="457729">
        <dgm:presLayoutVars>
          <dgm:bulletEnabled val="1"/>
        </dgm:presLayoutVars>
      </dgm:prSet>
      <dgm:spPr/>
      <dgm:t>
        <a:bodyPr/>
        <a:lstStyle/>
        <a:p>
          <a:endParaRPr lang="de-DE"/>
        </a:p>
      </dgm:t>
    </dgm:pt>
    <dgm:pt modelId="{A479C6CA-D71E-554E-8646-7C8C165E9ED1}" type="pres">
      <dgm:prSet presAssocID="{06558D1B-DBB8-2540-BB7E-92D7C9A0E793}" presName="Name9" presStyleLbl="parChTrans1D2" presStyleIdx="4" presStyleCnt="20"/>
      <dgm:spPr/>
      <dgm:t>
        <a:bodyPr/>
        <a:lstStyle/>
        <a:p>
          <a:endParaRPr lang="de-DE"/>
        </a:p>
      </dgm:t>
    </dgm:pt>
    <dgm:pt modelId="{8ADF6BA0-1AEE-5D42-9073-9E9D3BA81BB7}" type="pres">
      <dgm:prSet presAssocID="{06558D1B-DBB8-2540-BB7E-92D7C9A0E793}" presName="connTx" presStyleLbl="parChTrans1D2" presStyleIdx="4" presStyleCnt="20"/>
      <dgm:spPr/>
      <dgm:t>
        <a:bodyPr/>
        <a:lstStyle/>
        <a:p>
          <a:endParaRPr lang="de-DE"/>
        </a:p>
      </dgm:t>
    </dgm:pt>
    <dgm:pt modelId="{A88E99DB-2FD7-304C-B740-F79186639992}" type="pres">
      <dgm:prSet presAssocID="{A23BCCE8-80A5-D244-B1EB-C528939C4067}" presName="node" presStyleLbl="node1" presStyleIdx="4" presStyleCnt="20" custScaleX="243976" custScaleY="199269" custRadScaleRad="91071" custRadScaleInc="327405">
        <dgm:presLayoutVars>
          <dgm:bulletEnabled val="1"/>
        </dgm:presLayoutVars>
      </dgm:prSet>
      <dgm:spPr/>
      <dgm:t>
        <a:bodyPr/>
        <a:lstStyle/>
        <a:p>
          <a:endParaRPr lang="de-DE"/>
        </a:p>
      </dgm:t>
    </dgm:pt>
    <dgm:pt modelId="{F817FB8C-2A40-6B4F-8FCA-58E2B6D2C744}" type="pres">
      <dgm:prSet presAssocID="{CC8C98BD-BC19-CE48-8151-E9313C5670A4}" presName="Name9" presStyleLbl="parChTrans1D2" presStyleIdx="5" presStyleCnt="20"/>
      <dgm:spPr/>
      <dgm:t>
        <a:bodyPr/>
        <a:lstStyle/>
        <a:p>
          <a:endParaRPr lang="de-DE"/>
        </a:p>
      </dgm:t>
    </dgm:pt>
    <dgm:pt modelId="{C83FFCB5-3451-6E42-AB45-7B9AEE77755A}" type="pres">
      <dgm:prSet presAssocID="{CC8C98BD-BC19-CE48-8151-E9313C5670A4}" presName="connTx" presStyleLbl="parChTrans1D2" presStyleIdx="5" presStyleCnt="20"/>
      <dgm:spPr/>
      <dgm:t>
        <a:bodyPr/>
        <a:lstStyle/>
        <a:p>
          <a:endParaRPr lang="de-DE"/>
        </a:p>
      </dgm:t>
    </dgm:pt>
    <dgm:pt modelId="{E4C6C5CE-F526-9748-B0C2-D139E35E46C8}" type="pres">
      <dgm:prSet presAssocID="{C165BDEF-0D00-4C44-9DC5-E86BEABDA1A0}" presName="node" presStyleLbl="node1" presStyleIdx="5" presStyleCnt="20" custScaleX="145225" custScaleY="210672" custRadScaleRad="119938" custRadScaleInc="636331">
        <dgm:presLayoutVars>
          <dgm:bulletEnabled val="1"/>
        </dgm:presLayoutVars>
      </dgm:prSet>
      <dgm:spPr/>
      <dgm:t>
        <a:bodyPr/>
        <a:lstStyle/>
        <a:p>
          <a:endParaRPr lang="de-DE"/>
        </a:p>
      </dgm:t>
    </dgm:pt>
    <dgm:pt modelId="{EDD99818-E4DB-D54F-9120-3789FCF2C540}" type="pres">
      <dgm:prSet presAssocID="{9343C856-6350-7040-B9E3-5A701AF0F71E}" presName="Name9" presStyleLbl="parChTrans1D2" presStyleIdx="6" presStyleCnt="20"/>
      <dgm:spPr/>
      <dgm:t>
        <a:bodyPr/>
        <a:lstStyle/>
        <a:p>
          <a:endParaRPr lang="de-DE"/>
        </a:p>
      </dgm:t>
    </dgm:pt>
    <dgm:pt modelId="{8F6F1C49-4FC9-B948-AE27-57378A9EE100}" type="pres">
      <dgm:prSet presAssocID="{9343C856-6350-7040-B9E3-5A701AF0F71E}" presName="connTx" presStyleLbl="parChTrans1D2" presStyleIdx="6" presStyleCnt="20"/>
      <dgm:spPr/>
      <dgm:t>
        <a:bodyPr/>
        <a:lstStyle/>
        <a:p>
          <a:endParaRPr lang="de-DE"/>
        </a:p>
      </dgm:t>
    </dgm:pt>
    <dgm:pt modelId="{5E917320-0BE5-4D49-9786-755970EE32E6}" type="pres">
      <dgm:prSet presAssocID="{3442B36D-2692-F84C-8AF9-5BC7BA826062}" presName="node" presStyleLbl="node1" presStyleIdx="6" presStyleCnt="20" custScaleX="187066" custScaleY="139192" custRadScaleRad="135130" custRadScaleInc="1549043">
        <dgm:presLayoutVars>
          <dgm:bulletEnabled val="1"/>
        </dgm:presLayoutVars>
      </dgm:prSet>
      <dgm:spPr/>
      <dgm:t>
        <a:bodyPr/>
        <a:lstStyle/>
        <a:p>
          <a:endParaRPr lang="de-DE"/>
        </a:p>
      </dgm:t>
    </dgm:pt>
    <dgm:pt modelId="{3E5F255D-8E74-174C-9013-FA033CDC704D}" type="pres">
      <dgm:prSet presAssocID="{33C55049-7205-CA46-81D3-B369594DB081}" presName="Name9" presStyleLbl="parChTrans1D2" presStyleIdx="7" presStyleCnt="20"/>
      <dgm:spPr/>
      <dgm:t>
        <a:bodyPr/>
        <a:lstStyle/>
        <a:p>
          <a:endParaRPr lang="de-DE"/>
        </a:p>
      </dgm:t>
    </dgm:pt>
    <dgm:pt modelId="{66E0C8FA-DB03-0649-A800-133FCA9A2227}" type="pres">
      <dgm:prSet presAssocID="{33C55049-7205-CA46-81D3-B369594DB081}" presName="connTx" presStyleLbl="parChTrans1D2" presStyleIdx="7" presStyleCnt="20"/>
      <dgm:spPr/>
      <dgm:t>
        <a:bodyPr/>
        <a:lstStyle/>
        <a:p>
          <a:endParaRPr lang="de-DE"/>
        </a:p>
      </dgm:t>
    </dgm:pt>
    <dgm:pt modelId="{191B5CD9-745D-8D4E-92FE-7E364CAF280D}" type="pres">
      <dgm:prSet presAssocID="{B87A72F9-8230-7340-9484-51AC8F8A461A}" presName="node" presStyleLbl="node1" presStyleIdx="7" presStyleCnt="20" custScaleX="229956" custScaleY="177892" custRadScaleRad="126115" custRadScaleInc="-556769">
        <dgm:presLayoutVars>
          <dgm:bulletEnabled val="1"/>
        </dgm:presLayoutVars>
      </dgm:prSet>
      <dgm:spPr/>
      <dgm:t>
        <a:bodyPr/>
        <a:lstStyle/>
        <a:p>
          <a:endParaRPr lang="de-DE"/>
        </a:p>
      </dgm:t>
    </dgm:pt>
    <dgm:pt modelId="{82432ED7-2511-8942-A0F4-A3137222A686}" type="pres">
      <dgm:prSet presAssocID="{86AAEE66-3E47-1642-B47F-ECE978727809}" presName="Name9" presStyleLbl="parChTrans1D2" presStyleIdx="8" presStyleCnt="20"/>
      <dgm:spPr/>
      <dgm:t>
        <a:bodyPr/>
        <a:lstStyle/>
        <a:p>
          <a:endParaRPr lang="de-DE"/>
        </a:p>
      </dgm:t>
    </dgm:pt>
    <dgm:pt modelId="{6846B8A9-0322-264D-92E4-D987D6DAB0CC}" type="pres">
      <dgm:prSet presAssocID="{86AAEE66-3E47-1642-B47F-ECE978727809}" presName="connTx" presStyleLbl="parChTrans1D2" presStyleIdx="8" presStyleCnt="20"/>
      <dgm:spPr/>
      <dgm:t>
        <a:bodyPr/>
        <a:lstStyle/>
        <a:p>
          <a:endParaRPr lang="de-DE"/>
        </a:p>
      </dgm:t>
    </dgm:pt>
    <dgm:pt modelId="{38D78299-CCF3-5147-BAB7-72D034FCEA22}" type="pres">
      <dgm:prSet presAssocID="{D7F98696-C79D-3540-AC89-6A3C29F3F96B}" presName="node" presStyleLbl="node1" presStyleIdx="8" presStyleCnt="20" custScaleX="154406" custScaleY="123606" custRadScaleRad="158942" custRadScaleInc="-161295">
        <dgm:presLayoutVars>
          <dgm:bulletEnabled val="1"/>
        </dgm:presLayoutVars>
      </dgm:prSet>
      <dgm:spPr/>
      <dgm:t>
        <a:bodyPr/>
        <a:lstStyle/>
        <a:p>
          <a:endParaRPr lang="de-DE"/>
        </a:p>
      </dgm:t>
    </dgm:pt>
    <dgm:pt modelId="{4F9B4DE4-C040-CB4C-8DC6-C1F1BF7EAAF5}" type="pres">
      <dgm:prSet presAssocID="{162092FA-27EF-054F-82F6-3D66FC6441B3}" presName="Name9" presStyleLbl="parChTrans1D2" presStyleIdx="9" presStyleCnt="20"/>
      <dgm:spPr/>
      <dgm:t>
        <a:bodyPr/>
        <a:lstStyle/>
        <a:p>
          <a:endParaRPr lang="de-DE"/>
        </a:p>
      </dgm:t>
    </dgm:pt>
    <dgm:pt modelId="{B5AD2864-AF0A-D947-94F6-12F0EBA5C11B}" type="pres">
      <dgm:prSet presAssocID="{162092FA-27EF-054F-82F6-3D66FC6441B3}" presName="connTx" presStyleLbl="parChTrans1D2" presStyleIdx="9" presStyleCnt="20"/>
      <dgm:spPr/>
      <dgm:t>
        <a:bodyPr/>
        <a:lstStyle/>
        <a:p>
          <a:endParaRPr lang="de-DE"/>
        </a:p>
      </dgm:t>
    </dgm:pt>
    <dgm:pt modelId="{083FB810-76E4-264C-A86A-ECB01B3AE4AA}" type="pres">
      <dgm:prSet presAssocID="{22E5FE8F-E2DE-C244-BC17-F2ED01169BB0}" presName="node" presStyleLbl="node1" presStyleIdx="9" presStyleCnt="20" custScaleX="197705" custScaleY="261224" custRadScaleRad="84246" custRadScaleInc="86269">
        <dgm:presLayoutVars>
          <dgm:bulletEnabled val="1"/>
        </dgm:presLayoutVars>
      </dgm:prSet>
      <dgm:spPr/>
      <dgm:t>
        <a:bodyPr/>
        <a:lstStyle/>
        <a:p>
          <a:endParaRPr lang="de-DE"/>
        </a:p>
      </dgm:t>
    </dgm:pt>
    <dgm:pt modelId="{9CC11ADF-AB54-5340-96CB-6F9FF4692336}" type="pres">
      <dgm:prSet presAssocID="{8DC5765D-9890-DE40-A99C-0ABDAB169F8C}" presName="Name9" presStyleLbl="parChTrans1D2" presStyleIdx="10" presStyleCnt="20"/>
      <dgm:spPr/>
      <dgm:t>
        <a:bodyPr/>
        <a:lstStyle/>
        <a:p>
          <a:endParaRPr lang="de-DE"/>
        </a:p>
      </dgm:t>
    </dgm:pt>
    <dgm:pt modelId="{C1AC27D7-022B-3D45-8D2B-9CE49884C28E}" type="pres">
      <dgm:prSet presAssocID="{8DC5765D-9890-DE40-A99C-0ABDAB169F8C}" presName="connTx" presStyleLbl="parChTrans1D2" presStyleIdx="10" presStyleCnt="20"/>
      <dgm:spPr/>
      <dgm:t>
        <a:bodyPr/>
        <a:lstStyle/>
        <a:p>
          <a:endParaRPr lang="de-DE"/>
        </a:p>
      </dgm:t>
    </dgm:pt>
    <dgm:pt modelId="{42B2EE1B-46EA-D540-ADEC-B197A04AF429}" type="pres">
      <dgm:prSet presAssocID="{71F9D9B2-D452-5E4D-BE2A-F85F88ADCD7F}" presName="node" presStyleLbl="node1" presStyleIdx="10" presStyleCnt="20" custScaleX="140953" custScaleY="187474" custRadScaleRad="147162" custRadScaleInc="562308">
        <dgm:presLayoutVars>
          <dgm:bulletEnabled val="1"/>
        </dgm:presLayoutVars>
      </dgm:prSet>
      <dgm:spPr/>
      <dgm:t>
        <a:bodyPr/>
        <a:lstStyle/>
        <a:p>
          <a:endParaRPr lang="de-DE"/>
        </a:p>
      </dgm:t>
    </dgm:pt>
    <dgm:pt modelId="{46BE70EE-2686-4E44-B2B6-202D71743BBD}" type="pres">
      <dgm:prSet presAssocID="{8F53FDC5-3C55-A54B-A8DA-5CC48E7A3756}" presName="Name9" presStyleLbl="parChTrans1D2" presStyleIdx="11" presStyleCnt="20"/>
      <dgm:spPr/>
      <dgm:t>
        <a:bodyPr/>
        <a:lstStyle/>
        <a:p>
          <a:endParaRPr lang="de-DE"/>
        </a:p>
      </dgm:t>
    </dgm:pt>
    <dgm:pt modelId="{17B2CABD-51DB-8147-91C2-2869370FE161}" type="pres">
      <dgm:prSet presAssocID="{8F53FDC5-3C55-A54B-A8DA-5CC48E7A3756}" presName="connTx" presStyleLbl="parChTrans1D2" presStyleIdx="11" presStyleCnt="20"/>
      <dgm:spPr/>
      <dgm:t>
        <a:bodyPr/>
        <a:lstStyle/>
        <a:p>
          <a:endParaRPr lang="de-DE"/>
        </a:p>
      </dgm:t>
    </dgm:pt>
    <dgm:pt modelId="{ECD53B13-7E60-1D45-A370-2800BD4EB5A3}" type="pres">
      <dgm:prSet presAssocID="{51A26686-AE11-D543-BCEF-4F332333B117}" presName="node" presStyleLbl="node1" presStyleIdx="11" presStyleCnt="20" custScaleX="176932" custScaleY="129433" custRadScaleRad="88868" custRadScaleInc="685630">
        <dgm:presLayoutVars>
          <dgm:bulletEnabled val="1"/>
        </dgm:presLayoutVars>
      </dgm:prSet>
      <dgm:spPr/>
      <dgm:t>
        <a:bodyPr/>
        <a:lstStyle/>
        <a:p>
          <a:endParaRPr lang="de-DE"/>
        </a:p>
      </dgm:t>
    </dgm:pt>
    <dgm:pt modelId="{D09870BB-42A3-204E-B642-FFD499A7C4CD}" type="pres">
      <dgm:prSet presAssocID="{2F7C36EA-FC07-9A4F-ADB5-D24D65B46075}" presName="Name9" presStyleLbl="parChTrans1D2" presStyleIdx="12" presStyleCnt="20"/>
      <dgm:spPr/>
      <dgm:t>
        <a:bodyPr/>
        <a:lstStyle/>
        <a:p>
          <a:endParaRPr lang="de-DE"/>
        </a:p>
      </dgm:t>
    </dgm:pt>
    <dgm:pt modelId="{7873BB46-DA82-8647-9425-93F933A261A2}" type="pres">
      <dgm:prSet presAssocID="{2F7C36EA-FC07-9A4F-ADB5-D24D65B46075}" presName="connTx" presStyleLbl="parChTrans1D2" presStyleIdx="12" presStyleCnt="20"/>
      <dgm:spPr/>
      <dgm:t>
        <a:bodyPr/>
        <a:lstStyle/>
        <a:p>
          <a:endParaRPr lang="de-DE"/>
        </a:p>
      </dgm:t>
    </dgm:pt>
    <dgm:pt modelId="{4AE7CD1A-0230-C240-B084-D30B6392454E}" type="pres">
      <dgm:prSet presAssocID="{6408A90F-F37E-8D4C-BBA0-3F2DD94CB1C0}" presName="node" presStyleLbl="node1" presStyleIdx="12" presStyleCnt="20" custScaleX="187007" custScaleY="107668" custRadScaleRad="116883" custRadScaleInc="-86311">
        <dgm:presLayoutVars>
          <dgm:bulletEnabled val="1"/>
        </dgm:presLayoutVars>
      </dgm:prSet>
      <dgm:spPr/>
      <dgm:t>
        <a:bodyPr/>
        <a:lstStyle/>
        <a:p>
          <a:endParaRPr lang="de-DE"/>
        </a:p>
      </dgm:t>
    </dgm:pt>
    <dgm:pt modelId="{3D4102B9-2358-2042-B185-5FD858675351}" type="pres">
      <dgm:prSet presAssocID="{3001C3DE-BA65-7D49-80B1-5D5D8076DF4D}" presName="Name9" presStyleLbl="parChTrans1D2" presStyleIdx="13" presStyleCnt="20"/>
      <dgm:spPr/>
      <dgm:t>
        <a:bodyPr/>
        <a:lstStyle/>
        <a:p>
          <a:endParaRPr lang="de-DE"/>
        </a:p>
      </dgm:t>
    </dgm:pt>
    <dgm:pt modelId="{E573BF26-5409-E741-9315-32A9C06E7115}" type="pres">
      <dgm:prSet presAssocID="{3001C3DE-BA65-7D49-80B1-5D5D8076DF4D}" presName="connTx" presStyleLbl="parChTrans1D2" presStyleIdx="13" presStyleCnt="20"/>
      <dgm:spPr/>
      <dgm:t>
        <a:bodyPr/>
        <a:lstStyle/>
        <a:p>
          <a:endParaRPr lang="de-DE"/>
        </a:p>
      </dgm:t>
    </dgm:pt>
    <dgm:pt modelId="{ABCD9BDA-1BEB-1F45-A2DB-905D260BCE2F}" type="pres">
      <dgm:prSet presAssocID="{621DFDF0-97EB-0A4A-B9F3-DCB2E02AABA0}" presName="node" presStyleLbl="node1" presStyleIdx="13" presStyleCnt="20" custScaleX="187005" custScaleY="177833" custRadScaleRad="132240" custRadScaleInc="-1280743">
        <dgm:presLayoutVars>
          <dgm:bulletEnabled val="1"/>
        </dgm:presLayoutVars>
      </dgm:prSet>
      <dgm:spPr/>
      <dgm:t>
        <a:bodyPr/>
        <a:lstStyle/>
        <a:p>
          <a:endParaRPr lang="de-DE"/>
        </a:p>
      </dgm:t>
    </dgm:pt>
    <dgm:pt modelId="{66177681-9DA5-D340-ACB1-DDF1A4B33488}" type="pres">
      <dgm:prSet presAssocID="{DB691D0F-B20B-DF42-8CE5-D5A4EB2E601A}" presName="Name9" presStyleLbl="parChTrans1D2" presStyleIdx="14" presStyleCnt="20"/>
      <dgm:spPr/>
      <dgm:t>
        <a:bodyPr/>
        <a:lstStyle/>
        <a:p>
          <a:endParaRPr lang="de-DE"/>
        </a:p>
      </dgm:t>
    </dgm:pt>
    <dgm:pt modelId="{8007C5AB-ABF9-2C40-9C83-CE25D181D5DD}" type="pres">
      <dgm:prSet presAssocID="{DB691D0F-B20B-DF42-8CE5-D5A4EB2E601A}" presName="connTx" presStyleLbl="parChTrans1D2" presStyleIdx="14" presStyleCnt="20"/>
      <dgm:spPr/>
      <dgm:t>
        <a:bodyPr/>
        <a:lstStyle/>
        <a:p>
          <a:endParaRPr lang="de-DE"/>
        </a:p>
      </dgm:t>
    </dgm:pt>
    <dgm:pt modelId="{73DB2F32-09B4-0343-87E9-4199AC58CF03}" type="pres">
      <dgm:prSet presAssocID="{29FF1947-C1C4-F148-A70D-8E91A4018EA3}" presName="node" presStyleLbl="node1" presStyleIdx="14" presStyleCnt="20" custScaleX="157979" custScaleY="138007" custRadScaleRad="135962" custRadScaleInc="218527">
        <dgm:presLayoutVars>
          <dgm:bulletEnabled val="1"/>
        </dgm:presLayoutVars>
      </dgm:prSet>
      <dgm:spPr/>
      <dgm:t>
        <a:bodyPr/>
        <a:lstStyle/>
        <a:p>
          <a:endParaRPr lang="de-DE"/>
        </a:p>
      </dgm:t>
    </dgm:pt>
    <dgm:pt modelId="{5C6F2B4F-E524-3443-9888-550D00E4D586}" type="pres">
      <dgm:prSet presAssocID="{6CE59E55-A084-4446-B76B-14C594860AB8}" presName="Name9" presStyleLbl="parChTrans1D2" presStyleIdx="15" presStyleCnt="20"/>
      <dgm:spPr/>
      <dgm:t>
        <a:bodyPr/>
        <a:lstStyle/>
        <a:p>
          <a:endParaRPr lang="de-DE"/>
        </a:p>
      </dgm:t>
    </dgm:pt>
    <dgm:pt modelId="{C1E008BB-3138-FA4C-B34B-02AEA0E3C400}" type="pres">
      <dgm:prSet presAssocID="{6CE59E55-A084-4446-B76B-14C594860AB8}" presName="connTx" presStyleLbl="parChTrans1D2" presStyleIdx="15" presStyleCnt="20"/>
      <dgm:spPr/>
      <dgm:t>
        <a:bodyPr/>
        <a:lstStyle/>
        <a:p>
          <a:endParaRPr lang="de-DE"/>
        </a:p>
      </dgm:t>
    </dgm:pt>
    <dgm:pt modelId="{3AC3B0DC-40BA-1446-843B-0950B1AB90C9}" type="pres">
      <dgm:prSet presAssocID="{0EC8A311-CFBD-3E48-9F2B-CCE9B2B69BD4}" presName="node" presStyleLbl="node1" presStyleIdx="15" presStyleCnt="20" custScaleX="207298" custScaleY="177303" custRadScaleRad="161934" custRadScaleInc="368585">
        <dgm:presLayoutVars>
          <dgm:bulletEnabled val="1"/>
        </dgm:presLayoutVars>
      </dgm:prSet>
      <dgm:spPr/>
      <dgm:t>
        <a:bodyPr/>
        <a:lstStyle/>
        <a:p>
          <a:endParaRPr lang="de-DE"/>
        </a:p>
      </dgm:t>
    </dgm:pt>
    <dgm:pt modelId="{6BCFE93E-8EE6-8E48-94AD-8C76324A6DDA}" type="pres">
      <dgm:prSet presAssocID="{AA357C43-52B2-0D4E-980A-E2E8496561C4}" presName="Name9" presStyleLbl="parChTrans1D2" presStyleIdx="16" presStyleCnt="20"/>
      <dgm:spPr/>
      <dgm:t>
        <a:bodyPr/>
        <a:lstStyle/>
        <a:p>
          <a:endParaRPr lang="de-DE"/>
        </a:p>
      </dgm:t>
    </dgm:pt>
    <dgm:pt modelId="{FEF243BA-9753-D445-AB14-B6EADEEB0B93}" type="pres">
      <dgm:prSet presAssocID="{AA357C43-52B2-0D4E-980A-E2E8496561C4}" presName="connTx" presStyleLbl="parChTrans1D2" presStyleIdx="16" presStyleCnt="20"/>
      <dgm:spPr/>
      <dgm:t>
        <a:bodyPr/>
        <a:lstStyle/>
        <a:p>
          <a:endParaRPr lang="de-DE"/>
        </a:p>
      </dgm:t>
    </dgm:pt>
    <dgm:pt modelId="{9E47475F-3C73-294F-B0E7-08F6307415F3}" type="pres">
      <dgm:prSet presAssocID="{E1DFF6E7-153F-1D42-BE27-F016F398B06F}" presName="node" presStyleLbl="node1" presStyleIdx="16" presStyleCnt="20" custScaleX="144941" custScaleY="155249" custRadScaleRad="81618" custRadScaleInc="-764009">
        <dgm:presLayoutVars>
          <dgm:bulletEnabled val="1"/>
        </dgm:presLayoutVars>
      </dgm:prSet>
      <dgm:spPr/>
      <dgm:t>
        <a:bodyPr/>
        <a:lstStyle/>
        <a:p>
          <a:endParaRPr lang="de-DE"/>
        </a:p>
      </dgm:t>
    </dgm:pt>
    <dgm:pt modelId="{9623A3C0-2F06-4B41-8B71-B2BAE22C0BA6}" type="pres">
      <dgm:prSet presAssocID="{46903F79-6663-CB4D-A4A3-4E297FAD0272}" presName="Name9" presStyleLbl="parChTrans1D2" presStyleIdx="17" presStyleCnt="20"/>
      <dgm:spPr/>
      <dgm:t>
        <a:bodyPr/>
        <a:lstStyle/>
        <a:p>
          <a:endParaRPr lang="de-DE"/>
        </a:p>
      </dgm:t>
    </dgm:pt>
    <dgm:pt modelId="{6C28CB65-9710-BB46-A77F-3971E1901DD9}" type="pres">
      <dgm:prSet presAssocID="{46903F79-6663-CB4D-A4A3-4E297FAD0272}" presName="connTx" presStyleLbl="parChTrans1D2" presStyleIdx="17" presStyleCnt="20"/>
      <dgm:spPr/>
      <dgm:t>
        <a:bodyPr/>
        <a:lstStyle/>
        <a:p>
          <a:endParaRPr lang="de-DE"/>
        </a:p>
      </dgm:t>
    </dgm:pt>
    <dgm:pt modelId="{5BC273BE-45C0-B540-B38A-BC1BA7E7ABA6}" type="pres">
      <dgm:prSet presAssocID="{3F0FF66A-9087-D24A-9BAC-0AD79EB84128}" presName="node" presStyleLbl="node1" presStyleIdx="17" presStyleCnt="20" custScaleX="152196" custScaleY="135792" custRadScaleRad="84239" custRadScaleInc="119336">
        <dgm:presLayoutVars>
          <dgm:bulletEnabled val="1"/>
        </dgm:presLayoutVars>
      </dgm:prSet>
      <dgm:spPr/>
      <dgm:t>
        <a:bodyPr/>
        <a:lstStyle/>
        <a:p>
          <a:endParaRPr lang="de-DE"/>
        </a:p>
      </dgm:t>
    </dgm:pt>
    <dgm:pt modelId="{5AA41BB0-B0A3-FF41-A15A-81CC22931C09}" type="pres">
      <dgm:prSet presAssocID="{CADA5ACB-2D4B-724B-87CA-FFB33D19F04B}" presName="Name9" presStyleLbl="parChTrans1D2" presStyleIdx="18" presStyleCnt="20"/>
      <dgm:spPr/>
      <dgm:t>
        <a:bodyPr/>
        <a:lstStyle/>
        <a:p>
          <a:endParaRPr lang="de-DE"/>
        </a:p>
      </dgm:t>
    </dgm:pt>
    <dgm:pt modelId="{91A025A5-8182-544F-8611-20BD46C48E1A}" type="pres">
      <dgm:prSet presAssocID="{CADA5ACB-2D4B-724B-87CA-FFB33D19F04B}" presName="connTx" presStyleLbl="parChTrans1D2" presStyleIdx="18" presStyleCnt="20"/>
      <dgm:spPr/>
      <dgm:t>
        <a:bodyPr/>
        <a:lstStyle/>
        <a:p>
          <a:endParaRPr lang="de-DE"/>
        </a:p>
      </dgm:t>
    </dgm:pt>
    <dgm:pt modelId="{A0871D1F-5520-DD40-844F-74735DA03EFC}" type="pres">
      <dgm:prSet presAssocID="{97E6C46B-4DA0-2B4D-8222-09C0E552F8CB}" presName="node" presStyleLbl="node1" presStyleIdx="18" presStyleCnt="20" custScaleX="156543" custScaleY="161185" custRadScaleRad="58201" custRadScaleInc="530111">
        <dgm:presLayoutVars>
          <dgm:bulletEnabled val="1"/>
        </dgm:presLayoutVars>
      </dgm:prSet>
      <dgm:spPr/>
      <dgm:t>
        <a:bodyPr/>
        <a:lstStyle/>
        <a:p>
          <a:endParaRPr lang="de-DE"/>
        </a:p>
      </dgm:t>
    </dgm:pt>
    <dgm:pt modelId="{40A67E52-8234-D64A-9884-4EEF254F6C17}" type="pres">
      <dgm:prSet presAssocID="{32347339-B0CE-0741-A2B0-FA71C8950F89}" presName="Name9" presStyleLbl="parChTrans1D2" presStyleIdx="19" presStyleCnt="20"/>
      <dgm:spPr/>
      <dgm:t>
        <a:bodyPr/>
        <a:lstStyle/>
        <a:p>
          <a:endParaRPr lang="de-DE"/>
        </a:p>
      </dgm:t>
    </dgm:pt>
    <dgm:pt modelId="{C18E9C9E-C3A2-D641-A8C5-A59DEC754993}" type="pres">
      <dgm:prSet presAssocID="{32347339-B0CE-0741-A2B0-FA71C8950F89}" presName="connTx" presStyleLbl="parChTrans1D2" presStyleIdx="19" presStyleCnt="20"/>
      <dgm:spPr/>
      <dgm:t>
        <a:bodyPr/>
        <a:lstStyle/>
        <a:p>
          <a:endParaRPr lang="de-DE"/>
        </a:p>
      </dgm:t>
    </dgm:pt>
    <dgm:pt modelId="{E1E670BE-B9B8-2243-BB0C-D9106305A996}" type="pres">
      <dgm:prSet presAssocID="{D1CF9709-84DD-7640-8E1F-FD2578A9724E}" presName="node" presStyleLbl="node1" presStyleIdx="19" presStyleCnt="20" custScaleX="185019" custScaleY="181536" custRadScaleRad="128361" custRadScaleInc="-572186">
        <dgm:presLayoutVars>
          <dgm:bulletEnabled val="1"/>
        </dgm:presLayoutVars>
      </dgm:prSet>
      <dgm:spPr/>
      <dgm:t>
        <a:bodyPr/>
        <a:lstStyle/>
        <a:p>
          <a:endParaRPr lang="de-DE"/>
        </a:p>
      </dgm:t>
    </dgm:pt>
  </dgm:ptLst>
  <dgm:cxnLst>
    <dgm:cxn modelId="{291798D2-2E67-F54B-B071-5554B23F266E}" type="presOf" srcId="{1D74ABE7-9CE4-FE47-BF72-301FE70462F9}" destId="{97C375E5-A4AF-964F-91B0-C36986B61FCA}" srcOrd="0" destOrd="0" presId="urn:microsoft.com/office/officeart/2005/8/layout/radial1"/>
    <dgm:cxn modelId="{CB1A95EE-73DB-6E4C-98AB-74E1BB774240}" srcId="{7AF3EF87-FA95-C544-A491-86047ED09EE6}" destId="{B87A72F9-8230-7340-9484-51AC8F8A461A}" srcOrd="7" destOrd="0" parTransId="{33C55049-7205-CA46-81D3-B369594DB081}" sibTransId="{056B1B9A-3CDA-9E4C-9550-2BF16E29A423}"/>
    <dgm:cxn modelId="{4D462340-1034-9D4C-A38B-2905EE40FD0F}" type="presOf" srcId="{9343C856-6350-7040-B9E3-5A701AF0F71E}" destId="{EDD99818-E4DB-D54F-9120-3789FCF2C540}" srcOrd="0" destOrd="0" presId="urn:microsoft.com/office/officeart/2005/8/layout/radial1"/>
    <dgm:cxn modelId="{F36FCCA8-D524-2B42-90D5-0AB5498AC468}" srcId="{7AF3EF87-FA95-C544-A491-86047ED09EE6}" destId="{A23BCCE8-80A5-D244-B1EB-C528939C4067}" srcOrd="4" destOrd="0" parTransId="{06558D1B-DBB8-2540-BB7E-92D7C9A0E793}" sibTransId="{D9ECE9AF-A644-4B47-A213-0BD034FB4623}"/>
    <dgm:cxn modelId="{154233E0-3FAD-494E-9A98-3E9B9205C0AE}" type="presOf" srcId="{119772DF-788A-9044-909E-03218B381CAD}" destId="{AC11B564-B47E-A74E-B862-EA461305679E}" srcOrd="1" destOrd="0" presId="urn:microsoft.com/office/officeart/2005/8/layout/radial1"/>
    <dgm:cxn modelId="{28EC7EBC-E019-5941-83F3-6BB21EEE31C5}" type="presOf" srcId="{AA357C43-52B2-0D4E-980A-E2E8496561C4}" destId="{6BCFE93E-8EE6-8E48-94AD-8C76324A6DDA}" srcOrd="0" destOrd="0" presId="urn:microsoft.com/office/officeart/2005/8/layout/radial1"/>
    <dgm:cxn modelId="{B709355D-FE03-DF4C-8907-03422110099B}" type="presOf" srcId="{6CE59E55-A084-4446-B76B-14C594860AB8}" destId="{C1E008BB-3138-FA4C-B34B-02AEA0E3C400}" srcOrd="1" destOrd="0" presId="urn:microsoft.com/office/officeart/2005/8/layout/radial1"/>
    <dgm:cxn modelId="{82663FC0-9AF2-B24F-93CB-628DC4EC8A61}" type="presOf" srcId="{32347339-B0CE-0741-A2B0-FA71C8950F89}" destId="{C18E9C9E-C3A2-D641-A8C5-A59DEC754993}" srcOrd="1" destOrd="0" presId="urn:microsoft.com/office/officeart/2005/8/layout/radial1"/>
    <dgm:cxn modelId="{8F944B6A-F9C7-6D4B-8708-9ACA1A7EA5A9}" type="presOf" srcId="{33C55049-7205-CA46-81D3-B369594DB081}" destId="{3E5F255D-8E74-174C-9013-FA033CDC704D}" srcOrd="0" destOrd="0" presId="urn:microsoft.com/office/officeart/2005/8/layout/radial1"/>
    <dgm:cxn modelId="{1C42180D-9DBC-B24A-9AC4-FCBDAD5C4572}" type="presOf" srcId="{9343C856-6350-7040-B9E3-5A701AF0F71E}" destId="{8F6F1C49-4FC9-B948-AE27-57378A9EE100}" srcOrd="1" destOrd="0" presId="urn:microsoft.com/office/officeart/2005/8/layout/radial1"/>
    <dgm:cxn modelId="{679B5B18-026A-8E43-AA0C-B951017A33C2}" type="presOf" srcId="{06558D1B-DBB8-2540-BB7E-92D7C9A0E793}" destId="{8ADF6BA0-1AEE-5D42-9073-9E9D3BA81BB7}" srcOrd="1" destOrd="0" presId="urn:microsoft.com/office/officeart/2005/8/layout/radial1"/>
    <dgm:cxn modelId="{9B4C8F3E-783F-204D-A882-2333C5130AF3}" srcId="{7AF3EF87-FA95-C544-A491-86047ED09EE6}" destId="{C165BDEF-0D00-4C44-9DC5-E86BEABDA1A0}" srcOrd="5" destOrd="0" parTransId="{CC8C98BD-BC19-CE48-8151-E9313C5670A4}" sibTransId="{1FDD98D6-80B7-A143-8B5E-F1382ED19D70}"/>
    <dgm:cxn modelId="{F5825FD5-A5FA-9448-A1CF-2CCE1BA63C40}" type="presOf" srcId="{AA357C43-52B2-0D4E-980A-E2E8496561C4}" destId="{FEF243BA-9753-D445-AB14-B6EADEEB0B93}" srcOrd="1" destOrd="0" presId="urn:microsoft.com/office/officeart/2005/8/layout/radial1"/>
    <dgm:cxn modelId="{498F6E6C-E26D-1E43-B62F-E736AB817056}" srcId="{7AF3EF87-FA95-C544-A491-86047ED09EE6}" destId="{4852EA67-F361-DB4B-8EC9-A3ECCE62A75A}" srcOrd="0" destOrd="0" parTransId="{CE8CD94C-6DB2-3543-A055-13852C0DCDF0}" sibTransId="{F29559A3-A14B-874B-829E-61B37923327B}"/>
    <dgm:cxn modelId="{4E4D0044-65C2-3D45-ABEE-EAEBBDBF35C6}" type="presOf" srcId="{2F7C36EA-FC07-9A4F-ADB5-D24D65B46075}" destId="{7873BB46-DA82-8647-9425-93F933A261A2}" srcOrd="1" destOrd="0" presId="urn:microsoft.com/office/officeart/2005/8/layout/radial1"/>
    <dgm:cxn modelId="{371D17B9-CA9E-3B41-8E7D-32A775E5C8D4}" type="presOf" srcId="{B87A72F9-8230-7340-9484-51AC8F8A461A}" destId="{191B5CD9-745D-8D4E-92FE-7E364CAF280D}" srcOrd="0" destOrd="0" presId="urn:microsoft.com/office/officeart/2005/8/layout/radial1"/>
    <dgm:cxn modelId="{CD67B8AD-7EEE-6A48-80D3-DFF6F55F1CCC}" type="presOf" srcId="{0EC8A311-CFBD-3E48-9F2B-CCE9B2B69BD4}" destId="{3AC3B0DC-40BA-1446-843B-0950B1AB90C9}" srcOrd="0" destOrd="0" presId="urn:microsoft.com/office/officeart/2005/8/layout/radial1"/>
    <dgm:cxn modelId="{D7C4C1AB-7355-654A-8E45-83F6173A0B52}" type="presOf" srcId="{06558D1B-DBB8-2540-BB7E-92D7C9A0E793}" destId="{A479C6CA-D71E-554E-8646-7C8C165E9ED1}" srcOrd="0" destOrd="0" presId="urn:microsoft.com/office/officeart/2005/8/layout/radial1"/>
    <dgm:cxn modelId="{AC05C10C-A4B5-CE4A-B20B-0E022BB844A9}" type="presOf" srcId="{D1CF9709-84DD-7640-8E1F-FD2578A9724E}" destId="{E1E670BE-B9B8-2243-BB0C-D9106305A996}" srcOrd="0" destOrd="0" presId="urn:microsoft.com/office/officeart/2005/8/layout/radial1"/>
    <dgm:cxn modelId="{9258A5C0-F21E-514E-862C-6CA1DC6D1150}" type="presOf" srcId="{DB691D0F-B20B-DF42-8CE5-D5A4EB2E601A}" destId="{66177681-9DA5-D340-ACB1-DDF1A4B33488}" srcOrd="0" destOrd="0" presId="urn:microsoft.com/office/officeart/2005/8/layout/radial1"/>
    <dgm:cxn modelId="{A3C4F962-9687-CC44-AFFD-7A5544909B20}" type="presOf" srcId="{8DC5765D-9890-DE40-A99C-0ABDAB169F8C}" destId="{9CC11ADF-AB54-5340-96CB-6F9FF4692336}" srcOrd="0" destOrd="0" presId="urn:microsoft.com/office/officeart/2005/8/layout/radial1"/>
    <dgm:cxn modelId="{EED3D5F4-CD50-5F49-8C53-A8D9DADB44BC}" type="presOf" srcId="{CC8C98BD-BC19-CE48-8151-E9313C5670A4}" destId="{F817FB8C-2A40-6B4F-8FCA-58E2B6D2C744}" srcOrd="0" destOrd="0" presId="urn:microsoft.com/office/officeart/2005/8/layout/radial1"/>
    <dgm:cxn modelId="{61CE4FBC-9722-7946-A0CC-BA445395AA7F}" type="presOf" srcId="{86AAEE66-3E47-1642-B47F-ECE978727809}" destId="{82432ED7-2511-8942-A0F4-A3137222A686}" srcOrd="0" destOrd="0" presId="urn:microsoft.com/office/officeart/2005/8/layout/radial1"/>
    <dgm:cxn modelId="{14A750C7-0947-4641-94C7-25C897AB5205}" type="presOf" srcId="{162092FA-27EF-054F-82F6-3D66FC6441B3}" destId="{4F9B4DE4-C040-CB4C-8DC6-C1F1BF7EAAF5}" srcOrd="0" destOrd="0" presId="urn:microsoft.com/office/officeart/2005/8/layout/radial1"/>
    <dgm:cxn modelId="{B709EABB-0754-DE4E-96B5-D63ABE9A9A7B}" type="presOf" srcId="{3442B36D-2692-F84C-8AF9-5BC7BA826062}" destId="{5E917320-0BE5-4D49-9786-755970EE32E6}" srcOrd="0" destOrd="0" presId="urn:microsoft.com/office/officeart/2005/8/layout/radial1"/>
    <dgm:cxn modelId="{78552727-8568-A642-99D0-3EDDEF0B35A4}" type="presOf" srcId="{3001C3DE-BA65-7D49-80B1-5D5D8076DF4D}" destId="{E573BF26-5409-E741-9315-32A9C06E7115}" srcOrd="1" destOrd="0" presId="urn:microsoft.com/office/officeart/2005/8/layout/radial1"/>
    <dgm:cxn modelId="{653E5129-B6AA-0F45-B299-EE0DE219F0C7}" type="presOf" srcId="{3001C3DE-BA65-7D49-80B1-5D5D8076DF4D}" destId="{3D4102B9-2358-2042-B185-5FD858675351}" srcOrd="0" destOrd="0" presId="urn:microsoft.com/office/officeart/2005/8/layout/radial1"/>
    <dgm:cxn modelId="{576E4759-9286-5F4A-B00C-1AFBC8871493}" srcId="{7AF3EF87-FA95-C544-A491-86047ED09EE6}" destId="{29FF1947-C1C4-F148-A70D-8E91A4018EA3}" srcOrd="14" destOrd="0" parTransId="{DB691D0F-B20B-DF42-8CE5-D5A4EB2E601A}" sibTransId="{C42FFF25-C436-FE45-88C9-FB319451601D}"/>
    <dgm:cxn modelId="{90EB93ED-BDE3-C249-8689-EE15DFBD6E73}" type="presOf" srcId="{D7F98696-C79D-3540-AC89-6A3C29F3F96B}" destId="{38D78299-CCF3-5147-BAB7-72D034FCEA22}" srcOrd="0" destOrd="0" presId="urn:microsoft.com/office/officeart/2005/8/layout/radial1"/>
    <dgm:cxn modelId="{390D39AB-F61F-6E47-AC88-AE4A63364CE4}" srcId="{7AF3EF87-FA95-C544-A491-86047ED09EE6}" destId="{3F0FF66A-9087-D24A-9BAC-0AD79EB84128}" srcOrd="17" destOrd="0" parTransId="{46903F79-6663-CB4D-A4A3-4E297FAD0272}" sibTransId="{AC3D4173-53CC-7B43-95F0-6546B6A5E022}"/>
    <dgm:cxn modelId="{1CA33A77-AA3E-D747-AD8D-311270084599}" type="presOf" srcId="{CADA5ACB-2D4B-724B-87CA-FFB33D19F04B}" destId="{5AA41BB0-B0A3-FF41-A15A-81CC22931C09}" srcOrd="0" destOrd="0" presId="urn:microsoft.com/office/officeart/2005/8/layout/radial1"/>
    <dgm:cxn modelId="{7E1853A0-5E32-3C46-96F1-9562A9DB807F}" srcId="{7AF3EF87-FA95-C544-A491-86047ED09EE6}" destId="{3442B36D-2692-F84C-8AF9-5BC7BA826062}" srcOrd="6" destOrd="0" parTransId="{9343C856-6350-7040-B9E3-5A701AF0F71E}" sibTransId="{9C4F41FB-A59E-1F40-A040-80F39D57CB60}"/>
    <dgm:cxn modelId="{A3BB6A99-E52E-4640-850C-6991D0DF9D8E}" type="presOf" srcId="{CE8CD94C-6DB2-3543-A055-13852C0DCDF0}" destId="{EA319384-08FA-774C-9BEC-2DABFE7CA486}" srcOrd="1" destOrd="0" presId="urn:microsoft.com/office/officeart/2005/8/layout/radial1"/>
    <dgm:cxn modelId="{79AE4C05-3E60-DA44-9394-7C6AA1BF84EC}" type="presOf" srcId="{6408A90F-F37E-8D4C-BBA0-3F2DD94CB1C0}" destId="{4AE7CD1A-0230-C240-B084-D30B6392454E}" srcOrd="0" destOrd="0" presId="urn:microsoft.com/office/officeart/2005/8/layout/radial1"/>
    <dgm:cxn modelId="{CD0836FB-4CA1-6C49-B117-FA2A9C26A444}" srcId="{7AF3EF87-FA95-C544-A491-86047ED09EE6}" destId="{93BA71AF-A469-9E44-9CBF-E3AEC5BA8FB5}" srcOrd="2" destOrd="0" parTransId="{56F5D2BD-62A2-7E4C-939B-83714E2E35ED}" sibTransId="{38E64095-D09A-6444-B85C-2AA37B26C8FE}"/>
    <dgm:cxn modelId="{E0DC210D-CD52-1A4C-9B03-FB4BD63DD57C}" srcId="{7AF3EF87-FA95-C544-A491-86047ED09EE6}" destId="{621DFDF0-97EB-0A4A-B9F3-DCB2E02AABA0}" srcOrd="13" destOrd="0" parTransId="{3001C3DE-BA65-7D49-80B1-5D5D8076DF4D}" sibTransId="{CB6E42D3-713B-9C4A-8935-B45A2A7BDAAD}"/>
    <dgm:cxn modelId="{1BD2B42D-00E9-8E40-866E-C89309395A55}" srcId="{7AF3EF87-FA95-C544-A491-86047ED09EE6}" destId="{D7F98696-C79D-3540-AC89-6A3C29F3F96B}" srcOrd="8" destOrd="0" parTransId="{86AAEE66-3E47-1642-B47F-ECE978727809}" sibTransId="{E5A7286C-6F0C-D34E-8553-6F88BF2C802F}"/>
    <dgm:cxn modelId="{D740D58D-BA39-3D45-887A-A97ED021E76D}" type="presOf" srcId="{22E5FE8F-E2DE-C244-BC17-F2ED01169BB0}" destId="{083FB810-76E4-264C-A86A-ECB01B3AE4AA}" srcOrd="0" destOrd="0" presId="urn:microsoft.com/office/officeart/2005/8/layout/radial1"/>
    <dgm:cxn modelId="{70C3BEE3-09E6-044A-88E1-01A1BEEAE3EA}" type="presOf" srcId="{A23BCCE8-80A5-D244-B1EB-C528939C4067}" destId="{A88E99DB-2FD7-304C-B740-F79186639992}" srcOrd="0" destOrd="0" presId="urn:microsoft.com/office/officeart/2005/8/layout/radial1"/>
    <dgm:cxn modelId="{58FF9687-38AB-5E43-91C2-67CBD4F271E2}" type="presOf" srcId="{162092FA-27EF-054F-82F6-3D66FC6441B3}" destId="{B5AD2864-AF0A-D947-94F6-12F0EBA5C11B}" srcOrd="1" destOrd="0" presId="urn:microsoft.com/office/officeart/2005/8/layout/radial1"/>
    <dgm:cxn modelId="{1339F424-5985-FD43-9CE1-1E3EAB9560EC}" type="presOf" srcId="{CADA5ACB-2D4B-724B-87CA-FFB33D19F04B}" destId="{91A025A5-8182-544F-8611-20BD46C48E1A}" srcOrd="1" destOrd="0" presId="urn:microsoft.com/office/officeart/2005/8/layout/radial1"/>
    <dgm:cxn modelId="{1CF5E86D-04E1-B948-92D0-69CDB9614876}" srcId="{7AF3EF87-FA95-C544-A491-86047ED09EE6}" destId="{E1DFF6E7-153F-1D42-BE27-F016F398B06F}" srcOrd="16" destOrd="0" parTransId="{AA357C43-52B2-0D4E-980A-E2E8496561C4}" sibTransId="{04166272-82BE-7048-B42D-3F9157DBCB8F}"/>
    <dgm:cxn modelId="{2A3CCA3B-9C09-E54E-BF9B-BBF269B65E13}" type="presOf" srcId="{51A26686-AE11-D543-BCEF-4F332333B117}" destId="{ECD53B13-7E60-1D45-A370-2800BD4EB5A3}" srcOrd="0" destOrd="0" presId="urn:microsoft.com/office/officeart/2005/8/layout/radial1"/>
    <dgm:cxn modelId="{524F38DC-2027-A64A-A1D5-5F5CF51D4874}" type="presOf" srcId="{7AF3EF87-FA95-C544-A491-86047ED09EE6}" destId="{32FF5163-08B2-3F46-9298-311F4628CF0A}" srcOrd="0" destOrd="0" presId="urn:microsoft.com/office/officeart/2005/8/layout/radial1"/>
    <dgm:cxn modelId="{28E20196-B637-484D-B6FC-EF1B6D8537BB}" type="presOf" srcId="{6CE59E55-A084-4446-B76B-14C594860AB8}" destId="{5C6F2B4F-E524-3443-9888-550D00E4D586}" srcOrd="0" destOrd="0" presId="urn:microsoft.com/office/officeart/2005/8/layout/radial1"/>
    <dgm:cxn modelId="{25BA6677-D437-A84A-ADCB-1EE87EB8D755}" srcId="{1D74ABE7-9CE4-FE47-BF72-301FE70462F9}" destId="{7AF3EF87-FA95-C544-A491-86047ED09EE6}" srcOrd="0" destOrd="0" parTransId="{AC8008AA-ABBD-9248-B9A5-E7AA90F374C1}" sibTransId="{06277F4C-534F-5C4E-A20E-C6658EF845B9}"/>
    <dgm:cxn modelId="{9644E22D-F16D-E342-BAC4-A38766DC5C50}" srcId="{7AF3EF87-FA95-C544-A491-86047ED09EE6}" destId="{0EC8A311-CFBD-3E48-9F2B-CCE9B2B69BD4}" srcOrd="15" destOrd="0" parTransId="{6CE59E55-A084-4446-B76B-14C594860AB8}" sibTransId="{83DCB926-851F-5945-9655-FC45A48D0EC2}"/>
    <dgm:cxn modelId="{9F9B5CB4-3D32-8346-8951-BCC73C2D4B8C}" type="presOf" srcId="{CC8C98BD-BC19-CE48-8151-E9313C5670A4}" destId="{C83FFCB5-3451-6E42-AB45-7B9AEE77755A}" srcOrd="1" destOrd="0" presId="urn:microsoft.com/office/officeart/2005/8/layout/radial1"/>
    <dgm:cxn modelId="{03B44789-6059-6B4C-BF22-DC40EF34E75A}" type="presOf" srcId="{119772DF-788A-9044-909E-03218B381CAD}" destId="{27D51FA8-F636-5D49-808B-C9043236E05A}" srcOrd="0" destOrd="0" presId="urn:microsoft.com/office/officeart/2005/8/layout/radial1"/>
    <dgm:cxn modelId="{D2602007-3B55-6248-B2D4-A0FCE5B6479A}" srcId="{7AF3EF87-FA95-C544-A491-86047ED09EE6}" destId="{D1CF9709-84DD-7640-8E1F-FD2578A9724E}" srcOrd="19" destOrd="0" parTransId="{32347339-B0CE-0741-A2B0-FA71C8950F89}" sibTransId="{95D25B71-FE52-C24D-879E-9360EB56DF75}"/>
    <dgm:cxn modelId="{FFD67014-940C-D44C-8C98-3AC9494C57E3}" type="presOf" srcId="{4852EA67-F361-DB4B-8EC9-A3ECCE62A75A}" destId="{91571124-92DF-EE4B-A84E-A42AA6FA4981}" srcOrd="0" destOrd="0" presId="urn:microsoft.com/office/officeart/2005/8/layout/radial1"/>
    <dgm:cxn modelId="{E85E1C08-F1A2-1943-A37B-BDB392248662}" type="presOf" srcId="{28DAD886-186F-B446-A668-5FC4593ABE64}" destId="{5908EC94-9C76-5043-A530-D9A29693A53E}" srcOrd="0" destOrd="0" presId="urn:microsoft.com/office/officeart/2005/8/layout/radial1"/>
    <dgm:cxn modelId="{E748E32F-A5B9-4942-A5E5-EF7FC9CA0094}" srcId="{7AF3EF87-FA95-C544-A491-86047ED09EE6}" destId="{6408A90F-F37E-8D4C-BBA0-3F2DD94CB1C0}" srcOrd="12" destOrd="0" parTransId="{2F7C36EA-FC07-9A4F-ADB5-D24D65B46075}" sibTransId="{DB2BC492-6853-E840-B643-953871DDFCF3}"/>
    <dgm:cxn modelId="{6A0054EA-16AB-144B-80AA-50750648C299}" type="presOf" srcId="{86AAEE66-3E47-1642-B47F-ECE978727809}" destId="{6846B8A9-0322-264D-92E4-D987D6DAB0CC}" srcOrd="1" destOrd="0" presId="urn:microsoft.com/office/officeart/2005/8/layout/radial1"/>
    <dgm:cxn modelId="{740D8314-7B50-8840-B8E4-82C940265704}" type="presOf" srcId="{56F5D2BD-62A2-7E4C-939B-83714E2E35ED}" destId="{C3FBDE19-A2EC-544C-8514-DBF5556911F1}" srcOrd="0" destOrd="0" presId="urn:microsoft.com/office/officeart/2005/8/layout/radial1"/>
    <dgm:cxn modelId="{55CD5DBC-679B-7344-AAD9-BBD5D105C5F6}" srcId="{7AF3EF87-FA95-C544-A491-86047ED09EE6}" destId="{13F38F84-57A5-8049-99C6-EE13129D2C84}" srcOrd="1" destOrd="0" parTransId="{119772DF-788A-9044-909E-03218B381CAD}" sibTransId="{01D886F2-F575-0D43-9459-FC1AB20057B5}"/>
    <dgm:cxn modelId="{E21361F8-127C-4540-88CD-3F533A9C0194}" srcId="{7AF3EF87-FA95-C544-A491-86047ED09EE6}" destId="{71F9D9B2-D452-5E4D-BE2A-F85F88ADCD7F}" srcOrd="10" destOrd="0" parTransId="{8DC5765D-9890-DE40-A99C-0ABDAB169F8C}" sibTransId="{D7B61EF5-83B8-3346-B9A3-FB99B2FFE2E9}"/>
    <dgm:cxn modelId="{FF30A428-A379-5F40-96A7-23D71C5DD3D8}" type="presOf" srcId="{71F9D9B2-D452-5E4D-BE2A-F85F88ADCD7F}" destId="{42B2EE1B-46EA-D540-ADEC-B197A04AF429}" srcOrd="0" destOrd="0" presId="urn:microsoft.com/office/officeart/2005/8/layout/radial1"/>
    <dgm:cxn modelId="{BC863322-B19F-7542-9053-F1909EC0EBDD}" type="presOf" srcId="{8DC5765D-9890-DE40-A99C-0ABDAB169F8C}" destId="{C1AC27D7-022B-3D45-8D2B-9CE49884C28E}" srcOrd="1" destOrd="0" presId="urn:microsoft.com/office/officeart/2005/8/layout/radial1"/>
    <dgm:cxn modelId="{F8D8810A-5333-094E-AF0C-B3D9122EE2C3}" type="presOf" srcId="{8F53FDC5-3C55-A54B-A8DA-5CC48E7A3756}" destId="{17B2CABD-51DB-8147-91C2-2869370FE161}" srcOrd="1" destOrd="0" presId="urn:microsoft.com/office/officeart/2005/8/layout/radial1"/>
    <dgm:cxn modelId="{EB8CC5F7-5C0D-9A4E-BD50-C5C28A2D4502}" type="presOf" srcId="{8F53FDC5-3C55-A54B-A8DA-5CC48E7A3756}" destId="{46BE70EE-2686-4E44-B2B6-202D71743BBD}" srcOrd="0" destOrd="0" presId="urn:microsoft.com/office/officeart/2005/8/layout/radial1"/>
    <dgm:cxn modelId="{6D5A2606-5978-C24A-8C39-B797D1CBC5B5}" type="presOf" srcId="{621DFDF0-97EB-0A4A-B9F3-DCB2E02AABA0}" destId="{ABCD9BDA-1BEB-1F45-A2DB-905D260BCE2F}" srcOrd="0" destOrd="0" presId="urn:microsoft.com/office/officeart/2005/8/layout/radial1"/>
    <dgm:cxn modelId="{B3C53746-4184-434B-A037-9BBE38ECEB7D}" type="presOf" srcId="{2F7C36EA-FC07-9A4F-ADB5-D24D65B46075}" destId="{D09870BB-42A3-204E-B642-FFD499A7C4CD}" srcOrd="0" destOrd="0" presId="urn:microsoft.com/office/officeart/2005/8/layout/radial1"/>
    <dgm:cxn modelId="{DFF6366C-7B74-3E46-86F2-C5ECBA5AB505}" type="presOf" srcId="{EF8C3FC7-CB1C-A843-9964-4F9D08D757C4}" destId="{60CE907A-7C4A-2B46-92DE-F664047AD5E1}" srcOrd="0" destOrd="0" presId="urn:microsoft.com/office/officeart/2005/8/layout/radial1"/>
    <dgm:cxn modelId="{47BB9225-0745-704E-8AAA-C4EA8EDE4FCD}" type="presOf" srcId="{3F0FF66A-9087-D24A-9BAC-0AD79EB84128}" destId="{5BC273BE-45C0-B540-B38A-BC1BA7E7ABA6}" srcOrd="0" destOrd="0" presId="urn:microsoft.com/office/officeart/2005/8/layout/radial1"/>
    <dgm:cxn modelId="{83F69031-D66C-8546-AF30-B13E95BE6E76}" type="presOf" srcId="{13F38F84-57A5-8049-99C6-EE13129D2C84}" destId="{E3EDF9C1-65F1-AF4E-AD03-57F5409D30A1}" srcOrd="0" destOrd="0" presId="urn:microsoft.com/office/officeart/2005/8/layout/radial1"/>
    <dgm:cxn modelId="{FD77F16A-78D0-154B-A942-CE16F7689822}" type="presOf" srcId="{32347339-B0CE-0741-A2B0-FA71C8950F89}" destId="{40A67E52-8234-D64A-9884-4EEF254F6C17}" srcOrd="0" destOrd="0" presId="urn:microsoft.com/office/officeart/2005/8/layout/radial1"/>
    <dgm:cxn modelId="{18388B1F-ED33-1F47-909F-12EDCE92D323}" srcId="{7AF3EF87-FA95-C544-A491-86047ED09EE6}" destId="{EF8C3FC7-CB1C-A843-9964-4F9D08D757C4}" srcOrd="3" destOrd="0" parTransId="{28DAD886-186F-B446-A668-5FC4593ABE64}" sibTransId="{6F50DFE1-644E-D443-97D8-06EE1E9C1DCE}"/>
    <dgm:cxn modelId="{B565C089-F005-A649-BC97-3377930F005F}" type="presOf" srcId="{97E6C46B-4DA0-2B4D-8222-09C0E552F8CB}" destId="{A0871D1F-5520-DD40-844F-74735DA03EFC}" srcOrd="0" destOrd="0" presId="urn:microsoft.com/office/officeart/2005/8/layout/radial1"/>
    <dgm:cxn modelId="{088BC3DB-B068-294C-A354-08B688179088}" type="presOf" srcId="{E1DFF6E7-153F-1D42-BE27-F016F398B06F}" destId="{9E47475F-3C73-294F-B0E7-08F6307415F3}" srcOrd="0" destOrd="0" presId="urn:microsoft.com/office/officeart/2005/8/layout/radial1"/>
    <dgm:cxn modelId="{B62A053B-8235-3D4C-8194-5F02E8B6A778}" type="presOf" srcId="{46903F79-6663-CB4D-A4A3-4E297FAD0272}" destId="{6C28CB65-9710-BB46-A77F-3971E1901DD9}" srcOrd="1" destOrd="0" presId="urn:microsoft.com/office/officeart/2005/8/layout/radial1"/>
    <dgm:cxn modelId="{87130766-765F-4648-8BC3-83D9148E9FCC}" type="presOf" srcId="{28DAD886-186F-B446-A668-5FC4593ABE64}" destId="{93F803B5-2D61-274C-B9AE-DDC6B28B1735}" srcOrd="1" destOrd="0" presId="urn:microsoft.com/office/officeart/2005/8/layout/radial1"/>
    <dgm:cxn modelId="{D19107C1-DBBF-1C46-9694-F6A9DC509C76}" type="presOf" srcId="{46903F79-6663-CB4D-A4A3-4E297FAD0272}" destId="{9623A3C0-2F06-4B41-8B71-B2BAE22C0BA6}" srcOrd="0" destOrd="0" presId="urn:microsoft.com/office/officeart/2005/8/layout/radial1"/>
    <dgm:cxn modelId="{006DF8C5-0892-B840-806A-AC46E44A4712}" srcId="{7AF3EF87-FA95-C544-A491-86047ED09EE6}" destId="{51A26686-AE11-D543-BCEF-4F332333B117}" srcOrd="11" destOrd="0" parTransId="{8F53FDC5-3C55-A54B-A8DA-5CC48E7A3756}" sibTransId="{2599C80A-117B-F448-AA14-12C5FAFC7D94}"/>
    <dgm:cxn modelId="{C3868EAD-CFBE-A444-A84A-1A537F639EA0}" type="presOf" srcId="{56F5D2BD-62A2-7E4C-939B-83714E2E35ED}" destId="{33605AB7-9B8E-C54E-9595-F079395E546A}" srcOrd="1" destOrd="0" presId="urn:microsoft.com/office/officeart/2005/8/layout/radial1"/>
    <dgm:cxn modelId="{9A0623D1-F0EA-934B-8878-49075135658D}" srcId="{7AF3EF87-FA95-C544-A491-86047ED09EE6}" destId="{22E5FE8F-E2DE-C244-BC17-F2ED01169BB0}" srcOrd="9" destOrd="0" parTransId="{162092FA-27EF-054F-82F6-3D66FC6441B3}" sibTransId="{A687CB1B-27EE-0B4A-A6AB-C1D0F1648FDF}"/>
    <dgm:cxn modelId="{2B1DC204-4588-C048-9F8C-70156268703B}" type="presOf" srcId="{DB691D0F-B20B-DF42-8CE5-D5A4EB2E601A}" destId="{8007C5AB-ABF9-2C40-9C83-CE25D181D5DD}" srcOrd="1" destOrd="0" presId="urn:microsoft.com/office/officeart/2005/8/layout/radial1"/>
    <dgm:cxn modelId="{6FB8B593-8DBD-3E44-9B81-A5231952FCFA}" type="presOf" srcId="{CE8CD94C-6DB2-3543-A055-13852C0DCDF0}" destId="{44CB20F8-82FD-1B4E-AB38-8221CF82C927}" srcOrd="0" destOrd="0" presId="urn:microsoft.com/office/officeart/2005/8/layout/radial1"/>
    <dgm:cxn modelId="{4C9556DC-1958-9B4E-BA82-D8C36C8AD88D}" type="presOf" srcId="{93BA71AF-A469-9E44-9CBF-E3AEC5BA8FB5}" destId="{921967C2-0C6C-4B46-A8AF-6EDF6695EFB8}" srcOrd="0" destOrd="0" presId="urn:microsoft.com/office/officeart/2005/8/layout/radial1"/>
    <dgm:cxn modelId="{787181A4-B4C5-6341-AE93-BF90286752B8}" type="presOf" srcId="{33C55049-7205-CA46-81D3-B369594DB081}" destId="{66E0C8FA-DB03-0649-A800-133FCA9A2227}" srcOrd="1" destOrd="0" presId="urn:microsoft.com/office/officeart/2005/8/layout/radial1"/>
    <dgm:cxn modelId="{8C7C801A-53C4-2246-8189-BFDF1395AD56}" srcId="{7AF3EF87-FA95-C544-A491-86047ED09EE6}" destId="{97E6C46B-4DA0-2B4D-8222-09C0E552F8CB}" srcOrd="18" destOrd="0" parTransId="{CADA5ACB-2D4B-724B-87CA-FFB33D19F04B}" sibTransId="{6C870303-93EF-1F48-B4CD-3F05216046C0}"/>
    <dgm:cxn modelId="{900DEAC5-5454-D749-A07F-E890FD5CA441}" type="presOf" srcId="{29FF1947-C1C4-F148-A70D-8E91A4018EA3}" destId="{73DB2F32-09B4-0343-87E9-4199AC58CF03}" srcOrd="0" destOrd="0" presId="urn:microsoft.com/office/officeart/2005/8/layout/radial1"/>
    <dgm:cxn modelId="{496BEA96-E441-2B4F-A40E-4BF17535A81C}" type="presOf" srcId="{C165BDEF-0D00-4C44-9DC5-E86BEABDA1A0}" destId="{E4C6C5CE-F526-9748-B0C2-D139E35E46C8}" srcOrd="0" destOrd="0" presId="urn:microsoft.com/office/officeart/2005/8/layout/radial1"/>
    <dgm:cxn modelId="{42F39D6B-06EA-334F-8D1C-2A0C6BDF93F5}" type="presParOf" srcId="{97C375E5-A4AF-964F-91B0-C36986B61FCA}" destId="{32FF5163-08B2-3F46-9298-311F4628CF0A}" srcOrd="0" destOrd="0" presId="urn:microsoft.com/office/officeart/2005/8/layout/radial1"/>
    <dgm:cxn modelId="{F86A94DA-A477-2147-95D1-ADB73CD50684}" type="presParOf" srcId="{97C375E5-A4AF-964F-91B0-C36986B61FCA}" destId="{44CB20F8-82FD-1B4E-AB38-8221CF82C927}" srcOrd="1" destOrd="0" presId="urn:microsoft.com/office/officeart/2005/8/layout/radial1"/>
    <dgm:cxn modelId="{A70DDB8D-5591-3644-91D0-7A687ADFDE76}" type="presParOf" srcId="{44CB20F8-82FD-1B4E-AB38-8221CF82C927}" destId="{EA319384-08FA-774C-9BEC-2DABFE7CA486}" srcOrd="0" destOrd="0" presId="urn:microsoft.com/office/officeart/2005/8/layout/radial1"/>
    <dgm:cxn modelId="{FBFCC132-A5DA-1F4D-AD71-C76F583B3D67}" type="presParOf" srcId="{97C375E5-A4AF-964F-91B0-C36986B61FCA}" destId="{91571124-92DF-EE4B-A84E-A42AA6FA4981}" srcOrd="2" destOrd="0" presId="urn:microsoft.com/office/officeart/2005/8/layout/radial1"/>
    <dgm:cxn modelId="{CA50775C-3CFF-1B4D-B00B-6F330F6D147A}" type="presParOf" srcId="{97C375E5-A4AF-964F-91B0-C36986B61FCA}" destId="{27D51FA8-F636-5D49-808B-C9043236E05A}" srcOrd="3" destOrd="0" presId="urn:microsoft.com/office/officeart/2005/8/layout/radial1"/>
    <dgm:cxn modelId="{093420EF-658C-B64C-891E-5F4B9F27CEB9}" type="presParOf" srcId="{27D51FA8-F636-5D49-808B-C9043236E05A}" destId="{AC11B564-B47E-A74E-B862-EA461305679E}" srcOrd="0" destOrd="0" presId="urn:microsoft.com/office/officeart/2005/8/layout/radial1"/>
    <dgm:cxn modelId="{462CA157-F72A-0C49-9D96-DA06A7EB336C}" type="presParOf" srcId="{97C375E5-A4AF-964F-91B0-C36986B61FCA}" destId="{E3EDF9C1-65F1-AF4E-AD03-57F5409D30A1}" srcOrd="4" destOrd="0" presId="urn:microsoft.com/office/officeart/2005/8/layout/radial1"/>
    <dgm:cxn modelId="{BA185830-4AB3-9F41-B38E-D2F2F3C62958}" type="presParOf" srcId="{97C375E5-A4AF-964F-91B0-C36986B61FCA}" destId="{C3FBDE19-A2EC-544C-8514-DBF5556911F1}" srcOrd="5" destOrd="0" presId="urn:microsoft.com/office/officeart/2005/8/layout/radial1"/>
    <dgm:cxn modelId="{9B498090-14A9-714A-A494-FE7016820007}" type="presParOf" srcId="{C3FBDE19-A2EC-544C-8514-DBF5556911F1}" destId="{33605AB7-9B8E-C54E-9595-F079395E546A}" srcOrd="0" destOrd="0" presId="urn:microsoft.com/office/officeart/2005/8/layout/radial1"/>
    <dgm:cxn modelId="{3FCE1A9E-9A01-AA4D-A253-3B6B61DD7B00}" type="presParOf" srcId="{97C375E5-A4AF-964F-91B0-C36986B61FCA}" destId="{921967C2-0C6C-4B46-A8AF-6EDF6695EFB8}" srcOrd="6" destOrd="0" presId="urn:microsoft.com/office/officeart/2005/8/layout/radial1"/>
    <dgm:cxn modelId="{7BD46C42-81E0-CE45-974B-45C7632BDA19}" type="presParOf" srcId="{97C375E5-A4AF-964F-91B0-C36986B61FCA}" destId="{5908EC94-9C76-5043-A530-D9A29693A53E}" srcOrd="7" destOrd="0" presId="urn:microsoft.com/office/officeart/2005/8/layout/radial1"/>
    <dgm:cxn modelId="{982B8F13-69DC-8A48-91CC-3908799C8A21}" type="presParOf" srcId="{5908EC94-9C76-5043-A530-D9A29693A53E}" destId="{93F803B5-2D61-274C-B9AE-DDC6B28B1735}" srcOrd="0" destOrd="0" presId="urn:microsoft.com/office/officeart/2005/8/layout/radial1"/>
    <dgm:cxn modelId="{D56B64F6-3A7F-D44D-B900-864A85A34710}" type="presParOf" srcId="{97C375E5-A4AF-964F-91B0-C36986B61FCA}" destId="{60CE907A-7C4A-2B46-92DE-F664047AD5E1}" srcOrd="8" destOrd="0" presId="urn:microsoft.com/office/officeart/2005/8/layout/radial1"/>
    <dgm:cxn modelId="{9219FA39-EF9B-7F4B-9582-8CD2922F40CB}" type="presParOf" srcId="{97C375E5-A4AF-964F-91B0-C36986B61FCA}" destId="{A479C6CA-D71E-554E-8646-7C8C165E9ED1}" srcOrd="9" destOrd="0" presId="urn:microsoft.com/office/officeart/2005/8/layout/radial1"/>
    <dgm:cxn modelId="{0E269D84-5578-9545-9ADB-0F3B64AC3FA6}" type="presParOf" srcId="{A479C6CA-D71E-554E-8646-7C8C165E9ED1}" destId="{8ADF6BA0-1AEE-5D42-9073-9E9D3BA81BB7}" srcOrd="0" destOrd="0" presId="urn:microsoft.com/office/officeart/2005/8/layout/radial1"/>
    <dgm:cxn modelId="{F663F9DA-99A3-4849-A448-F94E5711795A}" type="presParOf" srcId="{97C375E5-A4AF-964F-91B0-C36986B61FCA}" destId="{A88E99DB-2FD7-304C-B740-F79186639992}" srcOrd="10" destOrd="0" presId="urn:microsoft.com/office/officeart/2005/8/layout/radial1"/>
    <dgm:cxn modelId="{07EADD34-7FCB-2B48-A1EC-45018AA2A3BB}" type="presParOf" srcId="{97C375E5-A4AF-964F-91B0-C36986B61FCA}" destId="{F817FB8C-2A40-6B4F-8FCA-58E2B6D2C744}" srcOrd="11" destOrd="0" presId="urn:microsoft.com/office/officeart/2005/8/layout/radial1"/>
    <dgm:cxn modelId="{6AF90B76-4262-1041-8ACB-E80B3F978334}" type="presParOf" srcId="{F817FB8C-2A40-6B4F-8FCA-58E2B6D2C744}" destId="{C83FFCB5-3451-6E42-AB45-7B9AEE77755A}" srcOrd="0" destOrd="0" presId="urn:microsoft.com/office/officeart/2005/8/layout/radial1"/>
    <dgm:cxn modelId="{D71BC26E-CB2F-FD47-B66E-2FBC11C57AF9}" type="presParOf" srcId="{97C375E5-A4AF-964F-91B0-C36986B61FCA}" destId="{E4C6C5CE-F526-9748-B0C2-D139E35E46C8}" srcOrd="12" destOrd="0" presId="urn:microsoft.com/office/officeart/2005/8/layout/radial1"/>
    <dgm:cxn modelId="{6D795C2C-B5CA-BA4D-9818-EC754F93B218}" type="presParOf" srcId="{97C375E5-A4AF-964F-91B0-C36986B61FCA}" destId="{EDD99818-E4DB-D54F-9120-3789FCF2C540}" srcOrd="13" destOrd="0" presId="urn:microsoft.com/office/officeart/2005/8/layout/radial1"/>
    <dgm:cxn modelId="{0E208B3E-C2B9-E44F-8A54-33F9DCB7B308}" type="presParOf" srcId="{EDD99818-E4DB-D54F-9120-3789FCF2C540}" destId="{8F6F1C49-4FC9-B948-AE27-57378A9EE100}" srcOrd="0" destOrd="0" presId="urn:microsoft.com/office/officeart/2005/8/layout/radial1"/>
    <dgm:cxn modelId="{FBBBBB35-542C-E940-BF82-22127FA79C40}" type="presParOf" srcId="{97C375E5-A4AF-964F-91B0-C36986B61FCA}" destId="{5E917320-0BE5-4D49-9786-755970EE32E6}" srcOrd="14" destOrd="0" presId="urn:microsoft.com/office/officeart/2005/8/layout/radial1"/>
    <dgm:cxn modelId="{7ADA8E2A-98A7-2742-A5D7-83D52F0096A3}" type="presParOf" srcId="{97C375E5-A4AF-964F-91B0-C36986B61FCA}" destId="{3E5F255D-8E74-174C-9013-FA033CDC704D}" srcOrd="15" destOrd="0" presId="urn:microsoft.com/office/officeart/2005/8/layout/radial1"/>
    <dgm:cxn modelId="{9F3A0A52-1CF6-9649-86FD-7560779234E0}" type="presParOf" srcId="{3E5F255D-8E74-174C-9013-FA033CDC704D}" destId="{66E0C8FA-DB03-0649-A800-133FCA9A2227}" srcOrd="0" destOrd="0" presId="urn:microsoft.com/office/officeart/2005/8/layout/radial1"/>
    <dgm:cxn modelId="{759FFC53-CFFD-B048-9AC0-80970D43E793}" type="presParOf" srcId="{97C375E5-A4AF-964F-91B0-C36986B61FCA}" destId="{191B5CD9-745D-8D4E-92FE-7E364CAF280D}" srcOrd="16" destOrd="0" presId="urn:microsoft.com/office/officeart/2005/8/layout/radial1"/>
    <dgm:cxn modelId="{445AA2A6-4381-8E42-8E86-AB0C35CC2E96}" type="presParOf" srcId="{97C375E5-A4AF-964F-91B0-C36986B61FCA}" destId="{82432ED7-2511-8942-A0F4-A3137222A686}" srcOrd="17" destOrd="0" presId="urn:microsoft.com/office/officeart/2005/8/layout/radial1"/>
    <dgm:cxn modelId="{84F44CEA-772A-4449-B666-C2ACB1C684CE}" type="presParOf" srcId="{82432ED7-2511-8942-A0F4-A3137222A686}" destId="{6846B8A9-0322-264D-92E4-D987D6DAB0CC}" srcOrd="0" destOrd="0" presId="urn:microsoft.com/office/officeart/2005/8/layout/radial1"/>
    <dgm:cxn modelId="{DDCBD565-AD7F-A747-BEA1-4BE979FDBBDE}" type="presParOf" srcId="{97C375E5-A4AF-964F-91B0-C36986B61FCA}" destId="{38D78299-CCF3-5147-BAB7-72D034FCEA22}" srcOrd="18" destOrd="0" presId="urn:microsoft.com/office/officeart/2005/8/layout/radial1"/>
    <dgm:cxn modelId="{81440D79-F681-BF40-A4D1-8FB5E4483789}" type="presParOf" srcId="{97C375E5-A4AF-964F-91B0-C36986B61FCA}" destId="{4F9B4DE4-C040-CB4C-8DC6-C1F1BF7EAAF5}" srcOrd="19" destOrd="0" presId="urn:microsoft.com/office/officeart/2005/8/layout/radial1"/>
    <dgm:cxn modelId="{8833803E-716F-7542-A3CC-24B97C0970E3}" type="presParOf" srcId="{4F9B4DE4-C040-CB4C-8DC6-C1F1BF7EAAF5}" destId="{B5AD2864-AF0A-D947-94F6-12F0EBA5C11B}" srcOrd="0" destOrd="0" presId="urn:microsoft.com/office/officeart/2005/8/layout/radial1"/>
    <dgm:cxn modelId="{16AFC279-11E0-4841-9796-72AE4AA102EC}" type="presParOf" srcId="{97C375E5-A4AF-964F-91B0-C36986B61FCA}" destId="{083FB810-76E4-264C-A86A-ECB01B3AE4AA}" srcOrd="20" destOrd="0" presId="urn:microsoft.com/office/officeart/2005/8/layout/radial1"/>
    <dgm:cxn modelId="{F95EB499-203D-BE42-B059-C630D8D3C4EA}" type="presParOf" srcId="{97C375E5-A4AF-964F-91B0-C36986B61FCA}" destId="{9CC11ADF-AB54-5340-96CB-6F9FF4692336}" srcOrd="21" destOrd="0" presId="urn:microsoft.com/office/officeart/2005/8/layout/radial1"/>
    <dgm:cxn modelId="{ACC21345-2D3F-DE43-BDA3-CC952E0D634B}" type="presParOf" srcId="{9CC11ADF-AB54-5340-96CB-6F9FF4692336}" destId="{C1AC27D7-022B-3D45-8D2B-9CE49884C28E}" srcOrd="0" destOrd="0" presId="urn:microsoft.com/office/officeart/2005/8/layout/radial1"/>
    <dgm:cxn modelId="{8ADB44FC-9906-E643-8294-0F7F463A677C}" type="presParOf" srcId="{97C375E5-A4AF-964F-91B0-C36986B61FCA}" destId="{42B2EE1B-46EA-D540-ADEC-B197A04AF429}" srcOrd="22" destOrd="0" presId="urn:microsoft.com/office/officeart/2005/8/layout/radial1"/>
    <dgm:cxn modelId="{5ECEE0CB-8AC3-C04F-9DDE-627763276C23}" type="presParOf" srcId="{97C375E5-A4AF-964F-91B0-C36986B61FCA}" destId="{46BE70EE-2686-4E44-B2B6-202D71743BBD}" srcOrd="23" destOrd="0" presId="urn:microsoft.com/office/officeart/2005/8/layout/radial1"/>
    <dgm:cxn modelId="{DFE6634E-A98B-EA45-9873-1BDB25FF0E0A}" type="presParOf" srcId="{46BE70EE-2686-4E44-B2B6-202D71743BBD}" destId="{17B2CABD-51DB-8147-91C2-2869370FE161}" srcOrd="0" destOrd="0" presId="urn:microsoft.com/office/officeart/2005/8/layout/radial1"/>
    <dgm:cxn modelId="{A0F6D159-5476-194C-8A33-364987CE4EEA}" type="presParOf" srcId="{97C375E5-A4AF-964F-91B0-C36986B61FCA}" destId="{ECD53B13-7E60-1D45-A370-2800BD4EB5A3}" srcOrd="24" destOrd="0" presId="urn:microsoft.com/office/officeart/2005/8/layout/radial1"/>
    <dgm:cxn modelId="{201140E1-9371-EE46-9518-1E60FDE482BC}" type="presParOf" srcId="{97C375E5-A4AF-964F-91B0-C36986B61FCA}" destId="{D09870BB-42A3-204E-B642-FFD499A7C4CD}" srcOrd="25" destOrd="0" presId="urn:microsoft.com/office/officeart/2005/8/layout/radial1"/>
    <dgm:cxn modelId="{A5EE9FA6-7E8B-854F-BBF5-7A7A75814386}" type="presParOf" srcId="{D09870BB-42A3-204E-B642-FFD499A7C4CD}" destId="{7873BB46-DA82-8647-9425-93F933A261A2}" srcOrd="0" destOrd="0" presId="urn:microsoft.com/office/officeart/2005/8/layout/radial1"/>
    <dgm:cxn modelId="{9B467591-B247-F74E-A649-BC17E7EAE566}" type="presParOf" srcId="{97C375E5-A4AF-964F-91B0-C36986B61FCA}" destId="{4AE7CD1A-0230-C240-B084-D30B6392454E}" srcOrd="26" destOrd="0" presId="urn:microsoft.com/office/officeart/2005/8/layout/radial1"/>
    <dgm:cxn modelId="{D2602808-6B71-A040-B1D3-B178363430B0}" type="presParOf" srcId="{97C375E5-A4AF-964F-91B0-C36986B61FCA}" destId="{3D4102B9-2358-2042-B185-5FD858675351}" srcOrd="27" destOrd="0" presId="urn:microsoft.com/office/officeart/2005/8/layout/radial1"/>
    <dgm:cxn modelId="{37DB7AE9-2858-974A-A2E3-9866B26FF82C}" type="presParOf" srcId="{3D4102B9-2358-2042-B185-5FD858675351}" destId="{E573BF26-5409-E741-9315-32A9C06E7115}" srcOrd="0" destOrd="0" presId="urn:microsoft.com/office/officeart/2005/8/layout/radial1"/>
    <dgm:cxn modelId="{AD14D40A-20C2-6A48-B4C3-4DE0283F282E}" type="presParOf" srcId="{97C375E5-A4AF-964F-91B0-C36986B61FCA}" destId="{ABCD9BDA-1BEB-1F45-A2DB-905D260BCE2F}" srcOrd="28" destOrd="0" presId="urn:microsoft.com/office/officeart/2005/8/layout/radial1"/>
    <dgm:cxn modelId="{B1ED81DC-E330-6641-A4AA-D36EA0DFFF75}" type="presParOf" srcId="{97C375E5-A4AF-964F-91B0-C36986B61FCA}" destId="{66177681-9DA5-D340-ACB1-DDF1A4B33488}" srcOrd="29" destOrd="0" presId="urn:microsoft.com/office/officeart/2005/8/layout/radial1"/>
    <dgm:cxn modelId="{952940D0-B373-544E-A1C7-A6624C48B226}" type="presParOf" srcId="{66177681-9DA5-D340-ACB1-DDF1A4B33488}" destId="{8007C5AB-ABF9-2C40-9C83-CE25D181D5DD}" srcOrd="0" destOrd="0" presId="urn:microsoft.com/office/officeart/2005/8/layout/radial1"/>
    <dgm:cxn modelId="{A555005A-F0FD-2E4D-ADBC-52C0DD39C25C}" type="presParOf" srcId="{97C375E5-A4AF-964F-91B0-C36986B61FCA}" destId="{73DB2F32-09B4-0343-87E9-4199AC58CF03}" srcOrd="30" destOrd="0" presId="urn:microsoft.com/office/officeart/2005/8/layout/radial1"/>
    <dgm:cxn modelId="{290522B7-D4A7-FC44-A61E-0B2723196370}" type="presParOf" srcId="{97C375E5-A4AF-964F-91B0-C36986B61FCA}" destId="{5C6F2B4F-E524-3443-9888-550D00E4D586}" srcOrd="31" destOrd="0" presId="urn:microsoft.com/office/officeart/2005/8/layout/radial1"/>
    <dgm:cxn modelId="{8C9DE3FC-965D-0D4A-8BAF-E13F6126A97F}" type="presParOf" srcId="{5C6F2B4F-E524-3443-9888-550D00E4D586}" destId="{C1E008BB-3138-FA4C-B34B-02AEA0E3C400}" srcOrd="0" destOrd="0" presId="urn:microsoft.com/office/officeart/2005/8/layout/radial1"/>
    <dgm:cxn modelId="{991FB419-EEC6-3B4F-AE28-C3107DBFD945}" type="presParOf" srcId="{97C375E5-A4AF-964F-91B0-C36986B61FCA}" destId="{3AC3B0DC-40BA-1446-843B-0950B1AB90C9}" srcOrd="32" destOrd="0" presId="urn:microsoft.com/office/officeart/2005/8/layout/radial1"/>
    <dgm:cxn modelId="{A633A238-EF66-4D48-9CAC-AEC1BB094875}" type="presParOf" srcId="{97C375E5-A4AF-964F-91B0-C36986B61FCA}" destId="{6BCFE93E-8EE6-8E48-94AD-8C76324A6DDA}" srcOrd="33" destOrd="0" presId="urn:microsoft.com/office/officeart/2005/8/layout/radial1"/>
    <dgm:cxn modelId="{1B40D3E2-DAEA-DF4A-B158-60DCC0790918}" type="presParOf" srcId="{6BCFE93E-8EE6-8E48-94AD-8C76324A6DDA}" destId="{FEF243BA-9753-D445-AB14-B6EADEEB0B93}" srcOrd="0" destOrd="0" presId="urn:microsoft.com/office/officeart/2005/8/layout/radial1"/>
    <dgm:cxn modelId="{F7D16860-9B67-2E40-BC0C-F5641E3BA209}" type="presParOf" srcId="{97C375E5-A4AF-964F-91B0-C36986B61FCA}" destId="{9E47475F-3C73-294F-B0E7-08F6307415F3}" srcOrd="34" destOrd="0" presId="urn:microsoft.com/office/officeart/2005/8/layout/radial1"/>
    <dgm:cxn modelId="{3C18E659-0C42-5640-8C24-181EF14188B4}" type="presParOf" srcId="{97C375E5-A4AF-964F-91B0-C36986B61FCA}" destId="{9623A3C0-2F06-4B41-8B71-B2BAE22C0BA6}" srcOrd="35" destOrd="0" presId="urn:microsoft.com/office/officeart/2005/8/layout/radial1"/>
    <dgm:cxn modelId="{23FF3896-C9AF-DC45-BC81-C8D13A6CE969}" type="presParOf" srcId="{9623A3C0-2F06-4B41-8B71-B2BAE22C0BA6}" destId="{6C28CB65-9710-BB46-A77F-3971E1901DD9}" srcOrd="0" destOrd="0" presId="urn:microsoft.com/office/officeart/2005/8/layout/radial1"/>
    <dgm:cxn modelId="{EDC803BD-CA62-064F-A515-8F916715E26B}" type="presParOf" srcId="{97C375E5-A4AF-964F-91B0-C36986B61FCA}" destId="{5BC273BE-45C0-B540-B38A-BC1BA7E7ABA6}" srcOrd="36" destOrd="0" presId="urn:microsoft.com/office/officeart/2005/8/layout/radial1"/>
    <dgm:cxn modelId="{3B7692E3-D0BF-D84E-84B9-2ED391774439}" type="presParOf" srcId="{97C375E5-A4AF-964F-91B0-C36986B61FCA}" destId="{5AA41BB0-B0A3-FF41-A15A-81CC22931C09}" srcOrd="37" destOrd="0" presId="urn:microsoft.com/office/officeart/2005/8/layout/radial1"/>
    <dgm:cxn modelId="{53C046BE-9EEC-E947-A7A7-A54A9FD5C15C}" type="presParOf" srcId="{5AA41BB0-B0A3-FF41-A15A-81CC22931C09}" destId="{91A025A5-8182-544F-8611-20BD46C48E1A}" srcOrd="0" destOrd="0" presId="urn:microsoft.com/office/officeart/2005/8/layout/radial1"/>
    <dgm:cxn modelId="{A21E9F75-A352-834E-A6D1-2F133AC63A21}" type="presParOf" srcId="{97C375E5-A4AF-964F-91B0-C36986B61FCA}" destId="{A0871D1F-5520-DD40-844F-74735DA03EFC}" srcOrd="38" destOrd="0" presId="urn:microsoft.com/office/officeart/2005/8/layout/radial1"/>
    <dgm:cxn modelId="{452136A2-89F7-3243-80A2-045360EC0C42}" type="presParOf" srcId="{97C375E5-A4AF-964F-91B0-C36986B61FCA}" destId="{40A67E52-8234-D64A-9884-4EEF254F6C17}" srcOrd="39" destOrd="0" presId="urn:microsoft.com/office/officeart/2005/8/layout/radial1"/>
    <dgm:cxn modelId="{199204C4-760B-9E4F-9DE5-987C6DEA2FE3}" type="presParOf" srcId="{40A67E52-8234-D64A-9884-4EEF254F6C17}" destId="{C18E9C9E-C3A2-D641-A8C5-A59DEC754993}" srcOrd="0" destOrd="0" presId="urn:microsoft.com/office/officeart/2005/8/layout/radial1"/>
    <dgm:cxn modelId="{DF27AE55-7967-FE41-8DEB-74028B970446}" type="presParOf" srcId="{97C375E5-A4AF-964F-91B0-C36986B61FCA}" destId="{E1E670BE-B9B8-2243-BB0C-D9106305A996}" srcOrd="4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F5163-08B2-3F46-9298-311F4628CF0A}">
      <dsp:nvSpPr>
        <dsp:cNvPr id="0" name=""/>
        <dsp:cNvSpPr/>
      </dsp:nvSpPr>
      <dsp:spPr>
        <a:xfrm>
          <a:off x="3170179" y="2099678"/>
          <a:ext cx="1447745" cy="1229515"/>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err="1" smtClean="0"/>
            <a:t>Ammonios</a:t>
          </a:r>
          <a:r>
            <a:rPr lang="de-DE" sz="1500" kern="1200" dirty="0" smtClean="0"/>
            <a:t> </a:t>
          </a:r>
          <a:r>
            <a:rPr lang="de-DE" sz="1500" kern="1200" dirty="0" err="1" smtClean="0"/>
            <a:t>Hermeiou</a:t>
          </a:r>
          <a:endParaRPr lang="de-DE" sz="1500" kern="1200" dirty="0"/>
        </a:p>
      </dsp:txBody>
      <dsp:txXfrm>
        <a:off x="3382196" y="2279736"/>
        <a:ext cx="1023711" cy="869399"/>
      </dsp:txXfrm>
    </dsp:sp>
    <dsp:sp modelId="{44CB20F8-82FD-1B4E-AB38-8221CF82C927}">
      <dsp:nvSpPr>
        <dsp:cNvPr id="0" name=""/>
        <dsp:cNvSpPr/>
      </dsp:nvSpPr>
      <dsp:spPr>
        <a:xfrm rot="18725342">
          <a:off x="4131057" y="1761608"/>
          <a:ext cx="1234814" cy="13734"/>
        </a:xfrm>
        <a:custGeom>
          <a:avLst/>
          <a:gdLst/>
          <a:ahLst/>
          <a:cxnLst/>
          <a:rect l="0" t="0" r="0" b="0"/>
          <a:pathLst>
            <a:path>
              <a:moveTo>
                <a:pt x="0" y="6867"/>
              </a:moveTo>
              <a:lnTo>
                <a:pt x="1234814"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717594" y="1737605"/>
        <a:ext cx="61740" cy="61740"/>
      </dsp:txXfrm>
    </dsp:sp>
    <dsp:sp modelId="{91571124-92DF-EE4B-A84E-A42AA6FA4981}">
      <dsp:nvSpPr>
        <dsp:cNvPr id="0" name=""/>
        <dsp:cNvSpPr/>
      </dsp:nvSpPr>
      <dsp:spPr>
        <a:xfrm>
          <a:off x="4966876" y="416893"/>
          <a:ext cx="1091303" cy="1011303"/>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Kom-el-dikka</a:t>
          </a:r>
          <a:endParaRPr lang="de-DE" sz="1200" kern="1200" dirty="0"/>
        </a:p>
      </dsp:txBody>
      <dsp:txXfrm>
        <a:off x="5126694" y="564995"/>
        <a:ext cx="771667" cy="715099"/>
      </dsp:txXfrm>
    </dsp:sp>
    <dsp:sp modelId="{27D51FA8-F636-5D49-808B-C9043236E05A}">
      <dsp:nvSpPr>
        <dsp:cNvPr id="0" name=""/>
        <dsp:cNvSpPr/>
      </dsp:nvSpPr>
      <dsp:spPr>
        <a:xfrm rot="15140347">
          <a:off x="2877524" y="1509100"/>
          <a:ext cx="1269897" cy="13734"/>
        </a:xfrm>
        <a:custGeom>
          <a:avLst/>
          <a:gdLst/>
          <a:ahLst/>
          <a:cxnLst/>
          <a:rect l="0" t="0" r="0" b="0"/>
          <a:pathLst>
            <a:path>
              <a:moveTo>
                <a:pt x="0" y="6867"/>
              </a:moveTo>
              <a:lnTo>
                <a:pt x="1269897"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480726" y="1484220"/>
        <a:ext cx="63494" cy="63494"/>
      </dsp:txXfrm>
    </dsp:sp>
    <dsp:sp modelId="{E3EDF9C1-65F1-AF4E-AD03-57F5409D30A1}">
      <dsp:nvSpPr>
        <dsp:cNvPr id="0" name=""/>
        <dsp:cNvSpPr/>
      </dsp:nvSpPr>
      <dsp:spPr>
        <a:xfrm>
          <a:off x="2731384" y="8"/>
          <a:ext cx="894493" cy="934846"/>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Alexan-dria</a:t>
          </a:r>
          <a:endParaRPr lang="de-DE" sz="1200" kern="1200" dirty="0"/>
        </a:p>
      </dsp:txBody>
      <dsp:txXfrm>
        <a:off x="2862379" y="136913"/>
        <a:ext cx="632503" cy="661036"/>
      </dsp:txXfrm>
    </dsp:sp>
    <dsp:sp modelId="{C3FBDE19-A2EC-544C-8514-DBF5556911F1}">
      <dsp:nvSpPr>
        <dsp:cNvPr id="0" name=""/>
        <dsp:cNvSpPr/>
      </dsp:nvSpPr>
      <dsp:spPr>
        <a:xfrm rot="19658765">
          <a:off x="4285504" y="1689247"/>
          <a:ext cx="2432046" cy="13734"/>
        </a:xfrm>
        <a:custGeom>
          <a:avLst/>
          <a:gdLst/>
          <a:ahLst/>
          <a:cxnLst/>
          <a:rect l="0" t="0" r="0" b="0"/>
          <a:pathLst>
            <a:path>
              <a:moveTo>
                <a:pt x="0" y="6867"/>
              </a:moveTo>
              <a:lnTo>
                <a:pt x="2432046"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de-DE" sz="800" kern="1200"/>
        </a:p>
      </dsp:txBody>
      <dsp:txXfrm>
        <a:off x="5440726" y="1635313"/>
        <a:ext cx="121602" cy="121602"/>
      </dsp:txXfrm>
    </dsp:sp>
    <dsp:sp modelId="{921967C2-0C6C-4B46-A8AF-6EDF6695EFB8}">
      <dsp:nvSpPr>
        <dsp:cNvPr id="0" name=""/>
        <dsp:cNvSpPr/>
      </dsp:nvSpPr>
      <dsp:spPr>
        <a:xfrm>
          <a:off x="6361415" y="190594"/>
          <a:ext cx="1397210" cy="1036455"/>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„Universitäts-komplex“ mit 20 Auditorien</a:t>
          </a:r>
          <a:endParaRPr lang="de-DE" sz="1200" kern="1200" dirty="0"/>
        </a:p>
      </dsp:txBody>
      <dsp:txXfrm>
        <a:off x="6566032" y="342379"/>
        <a:ext cx="987976" cy="732885"/>
      </dsp:txXfrm>
    </dsp:sp>
    <dsp:sp modelId="{5908EC94-9C76-5043-A530-D9A29693A53E}">
      <dsp:nvSpPr>
        <dsp:cNvPr id="0" name=""/>
        <dsp:cNvSpPr/>
      </dsp:nvSpPr>
      <dsp:spPr>
        <a:xfrm rot="317677">
          <a:off x="4608148" y="2893314"/>
          <a:ext cx="2580459" cy="13734"/>
        </a:xfrm>
        <a:custGeom>
          <a:avLst/>
          <a:gdLst/>
          <a:ahLst/>
          <a:cxnLst/>
          <a:rect l="0" t="0" r="0" b="0"/>
          <a:pathLst>
            <a:path>
              <a:moveTo>
                <a:pt x="0" y="6867"/>
              </a:moveTo>
              <a:lnTo>
                <a:pt x="2580459"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de-DE" sz="900" kern="1200"/>
        </a:p>
      </dsp:txBody>
      <dsp:txXfrm>
        <a:off x="5833866" y="2835670"/>
        <a:ext cx="129022" cy="129022"/>
      </dsp:txXfrm>
    </dsp:sp>
    <dsp:sp modelId="{60CE907A-7C4A-2B46-92DE-F664047AD5E1}">
      <dsp:nvSpPr>
        <dsp:cNvPr id="0" name=""/>
        <dsp:cNvSpPr/>
      </dsp:nvSpPr>
      <dsp:spPr>
        <a:xfrm>
          <a:off x="7182693" y="2523579"/>
          <a:ext cx="593338" cy="1046233"/>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Elias</a:t>
          </a:r>
          <a:endParaRPr lang="de-DE" sz="1200" kern="1200" dirty="0"/>
        </a:p>
      </dsp:txBody>
      <dsp:txXfrm>
        <a:off x="7269585" y="2676796"/>
        <a:ext cx="419554" cy="739799"/>
      </dsp:txXfrm>
    </dsp:sp>
    <dsp:sp modelId="{A479C6CA-D71E-554E-8646-7C8C165E9ED1}">
      <dsp:nvSpPr>
        <dsp:cNvPr id="0" name=""/>
        <dsp:cNvSpPr/>
      </dsp:nvSpPr>
      <dsp:spPr>
        <a:xfrm rot="687987">
          <a:off x="4589995" y="2931311"/>
          <a:ext cx="814174" cy="13734"/>
        </a:xfrm>
        <a:custGeom>
          <a:avLst/>
          <a:gdLst/>
          <a:ahLst/>
          <a:cxnLst/>
          <a:rect l="0" t="0" r="0" b="0"/>
          <a:pathLst>
            <a:path>
              <a:moveTo>
                <a:pt x="0" y="6867"/>
              </a:moveTo>
              <a:lnTo>
                <a:pt x="814174"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976728" y="2917824"/>
        <a:ext cx="40708" cy="40708"/>
      </dsp:txXfrm>
    </dsp:sp>
    <dsp:sp modelId="{A88E99DB-2FD7-304C-B740-F79186639992}">
      <dsp:nvSpPr>
        <dsp:cNvPr id="0" name=""/>
        <dsp:cNvSpPr/>
      </dsp:nvSpPr>
      <dsp:spPr>
        <a:xfrm>
          <a:off x="5374705" y="2570424"/>
          <a:ext cx="1447603" cy="1182339"/>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Pseudo-Elias (Kommentar zu </a:t>
          </a:r>
          <a:r>
            <a:rPr lang="de-DE" sz="1200" kern="1200" dirty="0" err="1" smtClean="0"/>
            <a:t>Porphyrios</a:t>
          </a:r>
          <a:r>
            <a:rPr lang="de-DE" sz="1200" kern="1200" dirty="0" smtClean="0"/>
            <a:t>‘ </a:t>
          </a:r>
          <a:r>
            <a:rPr lang="de-DE" sz="1200" kern="1200" dirty="0" err="1" smtClean="0"/>
            <a:t>Eisagoge</a:t>
          </a:r>
          <a:r>
            <a:rPr lang="de-DE" sz="1200" kern="1200" dirty="0" smtClean="0"/>
            <a:t>)</a:t>
          </a:r>
          <a:endParaRPr lang="de-DE" sz="1200" kern="1200" dirty="0"/>
        </a:p>
      </dsp:txBody>
      <dsp:txXfrm>
        <a:off x="5586702" y="2743574"/>
        <a:ext cx="1023609" cy="836039"/>
      </dsp:txXfrm>
    </dsp:sp>
    <dsp:sp modelId="{F817FB8C-2A40-6B4F-8FCA-58E2B6D2C744}">
      <dsp:nvSpPr>
        <dsp:cNvPr id="0" name=""/>
        <dsp:cNvSpPr/>
      </dsp:nvSpPr>
      <dsp:spPr>
        <a:xfrm rot="3264482">
          <a:off x="3941328" y="3872384"/>
          <a:ext cx="1572805" cy="13734"/>
        </a:xfrm>
        <a:custGeom>
          <a:avLst/>
          <a:gdLst/>
          <a:ahLst/>
          <a:cxnLst/>
          <a:rect l="0" t="0" r="0" b="0"/>
          <a:pathLst>
            <a:path>
              <a:moveTo>
                <a:pt x="0" y="6867"/>
              </a:moveTo>
              <a:lnTo>
                <a:pt x="1572805"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688411" y="3839931"/>
        <a:ext cx="78640" cy="78640"/>
      </dsp:txXfrm>
    </dsp:sp>
    <dsp:sp modelId="{E4C6C5CE-F526-9748-B0C2-D139E35E46C8}">
      <dsp:nvSpPr>
        <dsp:cNvPr id="0" name=""/>
        <dsp:cNvSpPr/>
      </dsp:nvSpPr>
      <dsp:spPr>
        <a:xfrm>
          <a:off x="5064899" y="4327310"/>
          <a:ext cx="861675" cy="1249997"/>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Andro-nikos</a:t>
          </a:r>
          <a:r>
            <a:rPr lang="de-DE" sz="1200" kern="1200" dirty="0" smtClean="0"/>
            <a:t> von Rhodos</a:t>
          </a:r>
          <a:endParaRPr lang="de-DE" sz="1200" kern="1200" dirty="0"/>
        </a:p>
      </dsp:txBody>
      <dsp:txXfrm>
        <a:off x="5191088" y="4510368"/>
        <a:ext cx="609297" cy="883881"/>
      </dsp:txXfrm>
    </dsp:sp>
    <dsp:sp modelId="{EDD99818-E4DB-D54F-9120-3789FCF2C540}">
      <dsp:nvSpPr>
        <dsp:cNvPr id="0" name=""/>
        <dsp:cNvSpPr/>
      </dsp:nvSpPr>
      <dsp:spPr>
        <a:xfrm rot="9444832">
          <a:off x="1216014" y="3382957"/>
          <a:ext cx="2108828" cy="13734"/>
        </a:xfrm>
        <a:custGeom>
          <a:avLst/>
          <a:gdLst/>
          <a:ahLst/>
          <a:cxnLst/>
          <a:rect l="0" t="0" r="0" b="0"/>
          <a:pathLst>
            <a:path>
              <a:moveTo>
                <a:pt x="0" y="6867"/>
              </a:moveTo>
              <a:lnTo>
                <a:pt x="2108828"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2217707" y="3337104"/>
        <a:ext cx="105441" cy="105441"/>
      </dsp:txXfrm>
    </dsp:sp>
    <dsp:sp modelId="{5E917320-0BE5-4D49-9786-755970EE32E6}">
      <dsp:nvSpPr>
        <dsp:cNvPr id="0" name=""/>
        <dsp:cNvSpPr/>
      </dsp:nvSpPr>
      <dsp:spPr>
        <a:xfrm>
          <a:off x="257508" y="3583358"/>
          <a:ext cx="1109934" cy="825879"/>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Geometrie</a:t>
          </a:r>
          <a:endParaRPr lang="de-DE" sz="1200" kern="1200" dirty="0"/>
        </a:p>
      </dsp:txBody>
      <dsp:txXfrm>
        <a:off x="420054" y="3704305"/>
        <a:ext cx="784842" cy="583985"/>
      </dsp:txXfrm>
    </dsp:sp>
    <dsp:sp modelId="{3E5F255D-8E74-174C-9013-FA033CDC704D}">
      <dsp:nvSpPr>
        <dsp:cNvPr id="0" name=""/>
        <dsp:cNvSpPr/>
      </dsp:nvSpPr>
      <dsp:spPr>
        <a:xfrm rot="20753447">
          <a:off x="4562064" y="2322216"/>
          <a:ext cx="1730194" cy="13734"/>
        </a:xfrm>
        <a:custGeom>
          <a:avLst/>
          <a:gdLst/>
          <a:ahLst/>
          <a:cxnLst/>
          <a:rect l="0" t="0" r="0" b="0"/>
          <a:pathLst>
            <a:path>
              <a:moveTo>
                <a:pt x="0" y="6867"/>
              </a:moveTo>
              <a:lnTo>
                <a:pt x="1730194"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5383907" y="2285829"/>
        <a:ext cx="86509" cy="86509"/>
      </dsp:txXfrm>
    </dsp:sp>
    <dsp:sp modelId="{191B5CD9-745D-8D4E-92FE-7E364CAF280D}">
      <dsp:nvSpPr>
        <dsp:cNvPr id="0" name=""/>
        <dsp:cNvSpPr/>
      </dsp:nvSpPr>
      <dsp:spPr>
        <a:xfrm>
          <a:off x="6232772" y="1427365"/>
          <a:ext cx="1364417" cy="1055501"/>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Quadrivium</a:t>
          </a:r>
          <a:endParaRPr lang="de-DE" sz="1200" kern="1200" dirty="0"/>
        </a:p>
      </dsp:txBody>
      <dsp:txXfrm>
        <a:off x="6432586" y="1581940"/>
        <a:ext cx="964789" cy="746351"/>
      </dsp:txXfrm>
    </dsp:sp>
    <dsp:sp modelId="{82432ED7-2511-8942-A0F4-A3137222A686}">
      <dsp:nvSpPr>
        <dsp:cNvPr id="0" name=""/>
        <dsp:cNvSpPr/>
      </dsp:nvSpPr>
      <dsp:spPr>
        <a:xfrm rot="2369007">
          <a:off x="4089715" y="4038180"/>
          <a:ext cx="2838895" cy="13734"/>
        </a:xfrm>
        <a:custGeom>
          <a:avLst/>
          <a:gdLst/>
          <a:ahLst/>
          <a:cxnLst/>
          <a:rect l="0" t="0" r="0" b="0"/>
          <a:pathLst>
            <a:path>
              <a:moveTo>
                <a:pt x="0" y="6867"/>
              </a:moveTo>
              <a:lnTo>
                <a:pt x="2838895"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de-DE" sz="1000" kern="1200"/>
        </a:p>
      </dsp:txBody>
      <dsp:txXfrm>
        <a:off x="5438190" y="3974075"/>
        <a:ext cx="141944" cy="141944"/>
      </dsp:txXfrm>
    </dsp:sp>
    <dsp:sp modelId="{38D78299-CCF3-5147-BAB7-72D034FCEA22}">
      <dsp:nvSpPr>
        <dsp:cNvPr id="0" name=""/>
        <dsp:cNvSpPr/>
      </dsp:nvSpPr>
      <dsp:spPr>
        <a:xfrm>
          <a:off x="6465853" y="4843903"/>
          <a:ext cx="916149" cy="733401"/>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Platon</a:t>
          </a:r>
          <a:endParaRPr lang="de-DE" sz="1200" kern="1200" dirty="0"/>
        </a:p>
      </dsp:txBody>
      <dsp:txXfrm>
        <a:off x="6600020" y="4951307"/>
        <a:ext cx="647815" cy="518593"/>
      </dsp:txXfrm>
    </dsp:sp>
    <dsp:sp modelId="{4F9B4DE4-C040-CB4C-8DC6-C1F1BF7EAAF5}">
      <dsp:nvSpPr>
        <dsp:cNvPr id="0" name=""/>
        <dsp:cNvSpPr/>
      </dsp:nvSpPr>
      <dsp:spPr>
        <a:xfrm rot="4785853">
          <a:off x="3717085" y="3658321"/>
          <a:ext cx="697294" cy="13734"/>
        </a:xfrm>
        <a:custGeom>
          <a:avLst/>
          <a:gdLst/>
          <a:ahLst/>
          <a:cxnLst/>
          <a:rect l="0" t="0" r="0" b="0"/>
          <a:pathLst>
            <a:path>
              <a:moveTo>
                <a:pt x="0" y="6867"/>
              </a:moveTo>
              <a:lnTo>
                <a:pt x="697294"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048300" y="3647756"/>
        <a:ext cx="34864" cy="34864"/>
      </dsp:txXfrm>
    </dsp:sp>
    <dsp:sp modelId="{083FB810-76E4-264C-A86A-ECB01B3AE4AA}">
      <dsp:nvSpPr>
        <dsp:cNvPr id="0" name=""/>
        <dsp:cNvSpPr/>
      </dsp:nvSpPr>
      <dsp:spPr>
        <a:xfrm>
          <a:off x="3677275" y="3987129"/>
          <a:ext cx="1173059" cy="1549942"/>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Porphyrios</a:t>
          </a:r>
          <a:r>
            <a:rPr lang="de-DE" sz="1200" kern="1200" dirty="0" smtClean="0"/>
            <a:t>‘ </a:t>
          </a:r>
          <a:r>
            <a:rPr lang="de-DE" sz="1200" kern="1200" dirty="0" err="1" smtClean="0"/>
            <a:t>Eisagoge</a:t>
          </a:r>
          <a:r>
            <a:rPr lang="de-DE" sz="1200" kern="1200" dirty="0" smtClean="0"/>
            <a:t> (268/70 n. Chr.)</a:t>
          </a:r>
          <a:endParaRPr lang="de-DE" sz="1200" kern="1200" dirty="0"/>
        </a:p>
      </dsp:txBody>
      <dsp:txXfrm>
        <a:off x="3849066" y="4214113"/>
        <a:ext cx="829477" cy="1095974"/>
      </dsp:txXfrm>
    </dsp:sp>
    <dsp:sp modelId="{9CC11ADF-AB54-5340-96CB-6F9FF4692336}">
      <dsp:nvSpPr>
        <dsp:cNvPr id="0" name=""/>
        <dsp:cNvSpPr/>
      </dsp:nvSpPr>
      <dsp:spPr>
        <a:xfrm rot="8436463">
          <a:off x="1156786" y="3928491"/>
          <a:ext cx="2500966" cy="13734"/>
        </a:xfrm>
        <a:custGeom>
          <a:avLst/>
          <a:gdLst/>
          <a:ahLst/>
          <a:cxnLst/>
          <a:rect l="0" t="0" r="0" b="0"/>
          <a:pathLst>
            <a:path>
              <a:moveTo>
                <a:pt x="0" y="6867"/>
              </a:moveTo>
              <a:lnTo>
                <a:pt x="2500966"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de-DE" sz="800" kern="1200"/>
        </a:p>
      </dsp:txBody>
      <dsp:txXfrm rot="10800000">
        <a:off x="2344745" y="3872834"/>
        <a:ext cx="125048" cy="125048"/>
      </dsp:txXfrm>
    </dsp:sp>
    <dsp:sp modelId="{42B2EE1B-46EA-D540-ADEC-B197A04AF429}">
      <dsp:nvSpPr>
        <dsp:cNvPr id="0" name=""/>
        <dsp:cNvSpPr/>
      </dsp:nvSpPr>
      <dsp:spPr>
        <a:xfrm>
          <a:off x="666897" y="4464956"/>
          <a:ext cx="836328" cy="1112355"/>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Plotin</a:t>
          </a:r>
          <a:endParaRPr lang="de-DE" sz="1200" kern="1200" dirty="0"/>
        </a:p>
      </dsp:txBody>
      <dsp:txXfrm>
        <a:off x="789374" y="4627857"/>
        <a:ext cx="591374" cy="786553"/>
      </dsp:txXfrm>
    </dsp:sp>
    <dsp:sp modelId="{46BE70EE-2686-4E44-B2B6-202D71743BBD}">
      <dsp:nvSpPr>
        <dsp:cNvPr id="0" name=""/>
        <dsp:cNvSpPr/>
      </dsp:nvSpPr>
      <dsp:spPr>
        <a:xfrm rot="10182402">
          <a:off x="2236171" y="2921691"/>
          <a:ext cx="957718" cy="13734"/>
        </a:xfrm>
        <a:custGeom>
          <a:avLst/>
          <a:gdLst/>
          <a:ahLst/>
          <a:cxnLst/>
          <a:rect l="0" t="0" r="0" b="0"/>
          <a:pathLst>
            <a:path>
              <a:moveTo>
                <a:pt x="0" y="6867"/>
              </a:moveTo>
              <a:lnTo>
                <a:pt x="957718"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2691088" y="2904615"/>
        <a:ext cx="47885" cy="47885"/>
      </dsp:txXfrm>
    </dsp:sp>
    <dsp:sp modelId="{ECD53B13-7E60-1D45-A370-2800BD4EB5A3}">
      <dsp:nvSpPr>
        <dsp:cNvPr id="0" name=""/>
        <dsp:cNvSpPr/>
      </dsp:nvSpPr>
      <dsp:spPr>
        <a:xfrm>
          <a:off x="1209537" y="2722656"/>
          <a:ext cx="1049805" cy="767975"/>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Organon</a:t>
          </a:r>
          <a:endParaRPr lang="de-DE" sz="1200" kern="1200" dirty="0"/>
        </a:p>
      </dsp:txBody>
      <dsp:txXfrm>
        <a:off x="1363277" y="2835123"/>
        <a:ext cx="742325" cy="543041"/>
      </dsp:txXfrm>
    </dsp:sp>
    <dsp:sp modelId="{D09870BB-42A3-204E-B642-FFD499A7C4CD}">
      <dsp:nvSpPr>
        <dsp:cNvPr id="0" name=""/>
        <dsp:cNvSpPr/>
      </dsp:nvSpPr>
      <dsp:spPr>
        <a:xfrm rot="7093921">
          <a:off x="2190194" y="4106386"/>
          <a:ext cx="1905624" cy="13734"/>
        </a:xfrm>
        <a:custGeom>
          <a:avLst/>
          <a:gdLst/>
          <a:ahLst/>
          <a:cxnLst/>
          <a:rect l="0" t="0" r="0" b="0"/>
          <a:pathLst>
            <a:path>
              <a:moveTo>
                <a:pt x="0" y="6867"/>
              </a:moveTo>
              <a:lnTo>
                <a:pt x="1905624"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rot="10800000">
        <a:off x="3095366" y="4065613"/>
        <a:ext cx="95281" cy="95281"/>
      </dsp:txXfrm>
    </dsp:sp>
    <dsp:sp modelId="{4AE7CD1A-0230-C240-B084-D30B6392454E}">
      <dsp:nvSpPr>
        <dsp:cNvPr id="0" name=""/>
        <dsp:cNvSpPr/>
      </dsp:nvSpPr>
      <dsp:spPr>
        <a:xfrm>
          <a:off x="1973643" y="4938470"/>
          <a:ext cx="1109584" cy="638835"/>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Aristoteles</a:t>
          </a:r>
          <a:endParaRPr lang="de-DE" sz="1200" kern="1200" dirty="0"/>
        </a:p>
      </dsp:txBody>
      <dsp:txXfrm>
        <a:off x="2136138" y="5032025"/>
        <a:ext cx="784594" cy="451725"/>
      </dsp:txXfrm>
    </dsp:sp>
    <dsp:sp modelId="{3D4102B9-2358-2042-B185-5FD858675351}">
      <dsp:nvSpPr>
        <dsp:cNvPr id="0" name=""/>
        <dsp:cNvSpPr/>
      </dsp:nvSpPr>
      <dsp:spPr>
        <a:xfrm rot="1723988">
          <a:off x="4377574" y="3527602"/>
          <a:ext cx="2024490" cy="13734"/>
        </a:xfrm>
        <a:custGeom>
          <a:avLst/>
          <a:gdLst/>
          <a:ahLst/>
          <a:cxnLst/>
          <a:rect l="0" t="0" r="0" b="0"/>
          <a:pathLst>
            <a:path>
              <a:moveTo>
                <a:pt x="0" y="6867"/>
              </a:moveTo>
              <a:lnTo>
                <a:pt x="2024490"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5339207" y="3483857"/>
        <a:ext cx="101224" cy="101224"/>
      </dsp:txXfrm>
    </dsp:sp>
    <dsp:sp modelId="{ABCD9BDA-1BEB-1F45-A2DB-905D260BCE2F}">
      <dsp:nvSpPr>
        <dsp:cNvPr id="0" name=""/>
        <dsp:cNvSpPr/>
      </dsp:nvSpPr>
      <dsp:spPr>
        <a:xfrm>
          <a:off x="6203272" y="3757012"/>
          <a:ext cx="1109572" cy="1055151"/>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smtClean="0"/>
            <a:t>Aristo-telische</a:t>
          </a:r>
          <a:r>
            <a:rPr lang="de-DE" sz="1200" kern="1200" dirty="0" smtClean="0"/>
            <a:t> Logik</a:t>
          </a:r>
          <a:endParaRPr lang="de-DE" sz="1200" kern="1200" dirty="0"/>
        </a:p>
      </dsp:txBody>
      <dsp:txXfrm>
        <a:off x="6365765" y="3911535"/>
        <a:ext cx="784586" cy="746105"/>
      </dsp:txXfrm>
    </dsp:sp>
    <dsp:sp modelId="{66177681-9DA5-D340-ACB1-DDF1A4B33488}">
      <dsp:nvSpPr>
        <dsp:cNvPr id="0" name=""/>
        <dsp:cNvSpPr/>
      </dsp:nvSpPr>
      <dsp:spPr>
        <a:xfrm rot="10900046">
          <a:off x="1005325" y="2655000"/>
          <a:ext cx="2165737" cy="13734"/>
        </a:xfrm>
        <a:custGeom>
          <a:avLst/>
          <a:gdLst/>
          <a:ahLst/>
          <a:cxnLst/>
          <a:rect l="0" t="0" r="0" b="0"/>
          <a:pathLst>
            <a:path>
              <a:moveTo>
                <a:pt x="0" y="6867"/>
              </a:moveTo>
              <a:lnTo>
                <a:pt x="2165737"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2034050" y="2607724"/>
        <a:ext cx="108286" cy="108286"/>
      </dsp:txXfrm>
    </dsp:sp>
    <dsp:sp modelId="{73DB2F32-09B4-0343-87E9-4199AC58CF03}">
      <dsp:nvSpPr>
        <dsp:cNvPr id="0" name=""/>
        <dsp:cNvSpPr/>
      </dsp:nvSpPr>
      <dsp:spPr>
        <a:xfrm>
          <a:off x="68693" y="2207298"/>
          <a:ext cx="937349" cy="818848"/>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David</a:t>
          </a:r>
          <a:endParaRPr lang="de-DE" sz="1200" kern="1200" dirty="0"/>
        </a:p>
      </dsp:txBody>
      <dsp:txXfrm>
        <a:off x="205965" y="2327216"/>
        <a:ext cx="662805" cy="579012"/>
      </dsp:txXfrm>
    </dsp:sp>
    <dsp:sp modelId="{5C6F2B4F-E524-3443-9888-550D00E4D586}">
      <dsp:nvSpPr>
        <dsp:cNvPr id="0" name=""/>
        <dsp:cNvSpPr/>
      </dsp:nvSpPr>
      <dsp:spPr>
        <a:xfrm rot="12823135">
          <a:off x="874825" y="1585222"/>
          <a:ext cx="2675083" cy="13734"/>
        </a:xfrm>
        <a:custGeom>
          <a:avLst/>
          <a:gdLst/>
          <a:ahLst/>
          <a:cxnLst/>
          <a:rect l="0" t="0" r="0" b="0"/>
          <a:pathLst>
            <a:path>
              <a:moveTo>
                <a:pt x="0" y="6867"/>
              </a:moveTo>
              <a:lnTo>
                <a:pt x="2675083"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de-DE" sz="900" kern="1200"/>
        </a:p>
      </dsp:txBody>
      <dsp:txXfrm rot="10800000">
        <a:off x="2145490" y="1525213"/>
        <a:ext cx="133754" cy="133754"/>
      </dsp:txXfrm>
    </dsp:sp>
    <dsp:sp modelId="{3AC3B0DC-40BA-1446-843B-0950B1AB90C9}">
      <dsp:nvSpPr>
        <dsp:cNvPr id="0" name=""/>
        <dsp:cNvSpPr/>
      </dsp:nvSpPr>
      <dsp:spPr>
        <a:xfrm>
          <a:off x="0" y="5"/>
          <a:ext cx="1229978" cy="1052006"/>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Olympiodor</a:t>
          </a:r>
          <a:r>
            <a:rPr lang="de-DE" sz="1200" kern="1200" dirty="0" smtClean="0"/>
            <a:t> d. J.</a:t>
          </a:r>
          <a:endParaRPr lang="de-DE" sz="1200" kern="1200" dirty="0"/>
        </a:p>
      </dsp:txBody>
      <dsp:txXfrm>
        <a:off x="180126" y="154068"/>
        <a:ext cx="869726" cy="743880"/>
      </dsp:txXfrm>
    </dsp:sp>
    <dsp:sp modelId="{6BCFE93E-8EE6-8E48-94AD-8C76324A6DDA}">
      <dsp:nvSpPr>
        <dsp:cNvPr id="0" name=""/>
        <dsp:cNvSpPr/>
      </dsp:nvSpPr>
      <dsp:spPr>
        <a:xfrm rot="7754351">
          <a:off x="2733707" y="3567472"/>
          <a:ext cx="916090" cy="13734"/>
        </a:xfrm>
        <a:custGeom>
          <a:avLst/>
          <a:gdLst/>
          <a:ahLst/>
          <a:cxnLst/>
          <a:rect l="0" t="0" r="0" b="0"/>
          <a:pathLst>
            <a:path>
              <a:moveTo>
                <a:pt x="0" y="6867"/>
              </a:moveTo>
              <a:lnTo>
                <a:pt x="916090"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168850" y="3551437"/>
        <a:ext cx="45804" cy="45804"/>
      </dsp:txXfrm>
    </dsp:sp>
    <dsp:sp modelId="{9E47475F-3C73-294F-B0E7-08F6307415F3}">
      <dsp:nvSpPr>
        <dsp:cNvPr id="0" name=""/>
        <dsp:cNvSpPr/>
      </dsp:nvSpPr>
      <dsp:spPr>
        <a:xfrm>
          <a:off x="2188899" y="3815177"/>
          <a:ext cx="859990" cy="921151"/>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Joh. </a:t>
          </a:r>
          <a:r>
            <a:rPr lang="de-DE" sz="1200" kern="1200" dirty="0" err="1" smtClean="0"/>
            <a:t>Philoponos</a:t>
          </a:r>
          <a:endParaRPr lang="de-DE" sz="1200" kern="1200" dirty="0"/>
        </a:p>
      </dsp:txBody>
      <dsp:txXfrm>
        <a:off x="2314842" y="3950076"/>
        <a:ext cx="608104" cy="651353"/>
      </dsp:txXfrm>
    </dsp:sp>
    <dsp:sp modelId="{9623A3C0-2F06-4B41-8B71-B2BAE22C0BA6}">
      <dsp:nvSpPr>
        <dsp:cNvPr id="0" name=""/>
        <dsp:cNvSpPr/>
      </dsp:nvSpPr>
      <dsp:spPr>
        <a:xfrm rot="13604414">
          <a:off x="2601574" y="1864108"/>
          <a:ext cx="997517" cy="13734"/>
        </a:xfrm>
        <a:custGeom>
          <a:avLst/>
          <a:gdLst/>
          <a:ahLst/>
          <a:cxnLst/>
          <a:rect l="0" t="0" r="0" b="0"/>
          <a:pathLst>
            <a:path>
              <a:moveTo>
                <a:pt x="0" y="6867"/>
              </a:moveTo>
              <a:lnTo>
                <a:pt x="997517"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075394" y="1846038"/>
        <a:ext cx="49875" cy="49875"/>
      </dsp:txXfrm>
    </dsp:sp>
    <dsp:sp modelId="{5BC273BE-45C0-B540-B38A-BC1BA7E7ABA6}">
      <dsp:nvSpPr>
        <dsp:cNvPr id="0" name=""/>
        <dsp:cNvSpPr/>
      </dsp:nvSpPr>
      <dsp:spPr>
        <a:xfrm>
          <a:off x="2016679" y="796373"/>
          <a:ext cx="903037" cy="805705"/>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Alexander v. </a:t>
          </a:r>
          <a:r>
            <a:rPr lang="de-DE" sz="1200" kern="1200" dirty="0" err="1" smtClean="0"/>
            <a:t>Aphr</a:t>
          </a:r>
          <a:r>
            <a:rPr lang="de-DE" sz="1200" kern="1200" dirty="0" smtClean="0"/>
            <a:t>.</a:t>
          </a:r>
          <a:endParaRPr lang="de-DE" sz="1200" kern="1200" dirty="0"/>
        </a:p>
      </dsp:txBody>
      <dsp:txXfrm>
        <a:off x="2148926" y="914366"/>
        <a:ext cx="638543" cy="569719"/>
      </dsp:txXfrm>
    </dsp:sp>
    <dsp:sp modelId="{5AA41BB0-B0A3-FF41-A15A-81CC22931C09}">
      <dsp:nvSpPr>
        <dsp:cNvPr id="0" name=""/>
        <dsp:cNvSpPr/>
      </dsp:nvSpPr>
      <dsp:spPr>
        <a:xfrm rot="16902599">
          <a:off x="3883415" y="1934882"/>
          <a:ext cx="341585" cy="13734"/>
        </a:xfrm>
        <a:custGeom>
          <a:avLst/>
          <a:gdLst/>
          <a:ahLst/>
          <a:cxnLst/>
          <a:rect l="0" t="0" r="0" b="0"/>
          <a:pathLst>
            <a:path>
              <a:moveTo>
                <a:pt x="0" y="6867"/>
              </a:moveTo>
              <a:lnTo>
                <a:pt x="341585"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045668" y="1933209"/>
        <a:ext cx="17079" cy="17079"/>
      </dsp:txXfrm>
    </dsp:sp>
    <dsp:sp modelId="{A0871D1F-5520-DD40-844F-74735DA03EFC}">
      <dsp:nvSpPr>
        <dsp:cNvPr id="0" name=""/>
        <dsp:cNvSpPr/>
      </dsp:nvSpPr>
      <dsp:spPr>
        <a:xfrm>
          <a:off x="3721389" y="828670"/>
          <a:ext cx="928829" cy="956372"/>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t>Kaiser </a:t>
          </a:r>
          <a:r>
            <a:rPr lang="de-DE" sz="1200" kern="1200" dirty="0" err="1" smtClean="0"/>
            <a:t>Justinian</a:t>
          </a:r>
          <a:endParaRPr lang="de-DE" sz="1200" kern="1200" dirty="0"/>
        </a:p>
      </dsp:txBody>
      <dsp:txXfrm>
        <a:off x="3857413" y="968727"/>
        <a:ext cx="656781" cy="676258"/>
      </dsp:txXfrm>
    </dsp:sp>
    <dsp:sp modelId="{40A67E52-8234-D64A-9884-4EEF254F6C17}">
      <dsp:nvSpPr>
        <dsp:cNvPr id="0" name=""/>
        <dsp:cNvSpPr/>
      </dsp:nvSpPr>
      <dsp:spPr>
        <a:xfrm rot="12030196">
          <a:off x="1376753" y="2124372"/>
          <a:ext cx="1915476" cy="13734"/>
        </a:xfrm>
        <a:custGeom>
          <a:avLst/>
          <a:gdLst/>
          <a:ahLst/>
          <a:cxnLst/>
          <a:rect l="0" t="0" r="0" b="0"/>
          <a:pathLst>
            <a:path>
              <a:moveTo>
                <a:pt x="0" y="6867"/>
              </a:moveTo>
              <a:lnTo>
                <a:pt x="1915476" y="6867"/>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rot="10800000">
        <a:off x="2286604" y="2083352"/>
        <a:ext cx="95773" cy="95773"/>
      </dsp:txXfrm>
    </dsp:sp>
    <dsp:sp modelId="{E1E670BE-B9B8-2243-BB0C-D9106305A996}">
      <dsp:nvSpPr>
        <dsp:cNvPr id="0" name=""/>
        <dsp:cNvSpPr/>
      </dsp:nvSpPr>
      <dsp:spPr>
        <a:xfrm>
          <a:off x="375624" y="1065419"/>
          <a:ext cx="1097788" cy="1077122"/>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t>Damaskios</a:t>
          </a:r>
          <a:endParaRPr lang="de-DE" sz="1200" kern="1200" dirty="0"/>
        </a:p>
      </dsp:txBody>
      <dsp:txXfrm>
        <a:off x="536391" y="1223160"/>
        <a:ext cx="776254" cy="76164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5C1E3-1F7F-9242-B0A6-601BD073D55A}" type="datetimeFigureOut">
              <a:rPr lang="de-DE" smtClean="0"/>
              <a:t>30.10.13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61480-1495-FC4E-91B7-3ED5FBB482D5}" type="slidenum">
              <a:rPr lang="de-DE" smtClean="0"/>
              <a:t>‹Nr.›</a:t>
            </a:fld>
            <a:endParaRPr lang="de-DE"/>
          </a:p>
        </p:txBody>
      </p:sp>
    </p:spTree>
    <p:extLst>
      <p:ext uri="{BB962C8B-B14F-4D97-AF65-F5344CB8AC3E}">
        <p14:creationId xmlns:p14="http://schemas.microsoft.com/office/powerpoint/2010/main" val="291150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451DEABC-D766-4322-8E78-B830FAE35C72}" type="datetime4">
              <a:rPr lang="en-US" smtClean="0"/>
              <a:pPr/>
              <a:t>Oktober 30, 2013</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F38DF745-7D3F-47F4-83A3-874385CFAA69}" type="slidenum">
              <a:rPr lang="en-US" smtClean="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de-DE" smtClean="0"/>
              <a:t>Mastertitelformat bearbeiten</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76EEA923-9BEE-48CE-9F28-5B525F399BAD}" type="datetime4">
              <a:rPr lang="en-US" smtClean="0"/>
              <a:pPr/>
              <a:t>Oktober 30,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dirty="0"/>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F3131F9E-604E-4343-9F29-EF72E8231CAD}" type="datetime4">
              <a:rPr lang="en-US" smtClean="0"/>
              <a:pPr/>
              <a:t>Oktober 30,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34A8E1CE-37F8-4102-8DF9-852A0A51F293}" type="datetime4">
              <a:rPr lang="en-US" smtClean="0"/>
              <a:pPr/>
              <a:t>Oktober 30,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ußformel">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7D0EFEE-2756-4A20-BF2A-63F0A94F99AC}" type="datetime4">
              <a:rPr lang="en-US" smtClean="0"/>
              <a:pPr/>
              <a:t>Oktober 30, 2013</a:t>
            </a:fld>
            <a:endParaRPr lang="en-US" dirty="0"/>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F38DF745-7D3F-47F4-83A3-874385CFAA69}" type="slidenum">
              <a:rPr lang="en-US" smtClean="0"/>
              <a:pPr/>
              <a:t>‹Nr.›</a:t>
            </a:fld>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93333F43-3E86-47E4-BFBB-2476D384E1C6}" type="datetime4">
              <a:rPr lang="en-US" smtClean="0"/>
              <a:pPr/>
              <a:t>Oktober 30,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de-DE" smtClean="0"/>
              <a:t>Mastertitelformat bearbeiten</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17D0EFEE-2756-4A20-BF2A-63F0A94F99AC}" type="datetime4">
              <a:rPr lang="en-US" smtClean="0"/>
              <a:pPr/>
              <a:t>Oktober 30, 2013</a:t>
            </a:fld>
            <a:endParaRPr lang="en-US"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F38DF745-7D3F-47F4-83A3-874385CFAA69}" type="slidenum">
              <a:rPr lang="en-US" smtClean="0"/>
              <a:pPr/>
              <a:t>‹Nr.›</a:t>
            </a:fld>
            <a:endParaRPr lang="en-US" dirty="0"/>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de-DE" smtClean="0"/>
              <a:t>Bild auf Platzhalter ziehen oder durch Klicken auf Symbol hinzufügen</a:t>
            </a:r>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de-DE" smtClean="0"/>
              <a:t>Mastertitelformat bearbeiten</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751663BA-01FC-4367-B6F3-ABB2645D55F1}" type="datetime4">
              <a:rPr lang="en-US" smtClean="0"/>
              <a:pPr/>
              <a:t>Oktober 30,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de-DE" smtClean="0"/>
              <a:t>Mastertitelformat bearbeiten</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Date Placeholder 4"/>
          <p:cNvSpPr>
            <a:spLocks noGrp="1"/>
          </p:cNvSpPr>
          <p:nvPr>
            <p:ph type="dt" sz="half" idx="10"/>
          </p:nvPr>
        </p:nvSpPr>
        <p:spPr/>
        <p:txBody>
          <a:bodyPr/>
          <a:lstStyle/>
          <a:p>
            <a:fld id="{79B19C71-EC74-44AF-B27E-FC7DC3C3A61D}" type="datetime4">
              <a:rPr lang="en-US" smtClean="0"/>
              <a:pPr/>
              <a:t>Oktober 30,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7" name="Date Placeholder 6"/>
          <p:cNvSpPr>
            <a:spLocks noGrp="1"/>
          </p:cNvSpPr>
          <p:nvPr>
            <p:ph type="dt" sz="half" idx="10"/>
          </p:nvPr>
        </p:nvSpPr>
        <p:spPr/>
        <p:txBody>
          <a:bodyPr/>
          <a:lstStyle/>
          <a:p>
            <a:fld id="{6A5CDA29-3CBE-48EA-92AE-A996835462BA}" type="datetime4">
              <a:rPr lang="en-US" smtClean="0"/>
              <a:pPr/>
              <a:t>Oktober 30,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‹Nr.›</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E29EC054-3869-4501-B163-1BBFDE8DCE04}" type="datetime4">
              <a:rPr lang="en-US" smtClean="0"/>
              <a:pPr/>
              <a:t>Oktober 30,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Oktober 30,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de-DE" smtClean="0"/>
              <a:t>Mastertitelformat bearbeiten</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6EAD5615-7F4F-4584-84D5-CC95918C321F}" type="datetime4">
              <a:rPr lang="en-US" smtClean="0"/>
              <a:pPr/>
              <a:t>Oktober 30,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17D0EFEE-2756-4A20-BF2A-63F0A94F99AC}" type="datetime4">
              <a:rPr lang="en-US" smtClean="0"/>
              <a:pPr/>
              <a:t>Oktober 30, 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F38DF745-7D3F-47F4-83A3-874385CFAA69}"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Lst>
  <p:hf sldNum="0"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8348" y="193714"/>
            <a:ext cx="8147304" cy="2963291"/>
          </a:xfrm>
        </p:spPr>
        <p:txBody>
          <a:bodyPr>
            <a:normAutofit/>
          </a:bodyPr>
          <a:lstStyle/>
          <a:p>
            <a:r>
              <a:rPr lang="de-DE" sz="4000" dirty="0" smtClean="0"/>
              <a:t>Aristoteles in Bewegung</a:t>
            </a:r>
            <a:r>
              <a:rPr lang="de-DE" sz="3500" dirty="0" smtClean="0"/>
              <a:t/>
            </a:r>
            <a:br>
              <a:rPr lang="de-DE" sz="3500" dirty="0" smtClean="0"/>
            </a:br>
            <a:r>
              <a:rPr lang="de-DE" sz="2500" dirty="0" smtClean="0"/>
              <a:t>wie </a:t>
            </a:r>
            <a:r>
              <a:rPr lang="de-DE" sz="2500" dirty="0"/>
              <a:t>die antiken Kommentatoren durch Wort und Bild aristotelische Philosophie unterrichten</a:t>
            </a:r>
          </a:p>
        </p:txBody>
      </p:sp>
      <p:sp>
        <p:nvSpPr>
          <p:cNvPr id="3" name="Untertitel 2"/>
          <p:cNvSpPr>
            <a:spLocks noGrp="1"/>
          </p:cNvSpPr>
          <p:nvPr>
            <p:ph type="subTitle" idx="1"/>
          </p:nvPr>
        </p:nvSpPr>
        <p:spPr>
          <a:xfrm>
            <a:off x="498348" y="4480713"/>
            <a:ext cx="8147304" cy="1588979"/>
          </a:xfrm>
        </p:spPr>
        <p:txBody>
          <a:bodyPr>
            <a:normAutofit/>
          </a:bodyPr>
          <a:lstStyle/>
          <a:p>
            <a:r>
              <a:rPr lang="de-DE" dirty="0" err="1" smtClean="0"/>
              <a:t>Gyburg</a:t>
            </a:r>
            <a:r>
              <a:rPr lang="de-DE" dirty="0" smtClean="0"/>
              <a:t> Uhlmann</a:t>
            </a:r>
          </a:p>
          <a:p>
            <a:endParaRPr lang="de-DE" dirty="0"/>
          </a:p>
          <a:p>
            <a:endParaRPr lang="de-DE" dirty="0"/>
          </a:p>
        </p:txBody>
      </p:sp>
    </p:spTree>
    <p:extLst>
      <p:ext uri="{BB962C8B-B14F-4D97-AF65-F5344CB8AC3E}">
        <p14:creationId xmlns:p14="http://schemas.microsoft.com/office/powerpoint/2010/main" val="3598066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8475" y="742569"/>
            <a:ext cx="8147051" cy="5383594"/>
          </a:xfrm>
        </p:spPr>
        <p:txBody>
          <a:bodyPr/>
          <a:lstStyle/>
          <a:p>
            <a:endParaRPr lang="de-DE" dirty="0" smtClean="0"/>
          </a:p>
          <a:p>
            <a:pPr marL="0" indent="0" algn="just">
              <a:buNone/>
            </a:pPr>
            <a:r>
              <a:rPr lang="de-DE" dirty="0" smtClean="0"/>
              <a:t>„Wenn </a:t>
            </a:r>
            <a:r>
              <a:rPr lang="de-DE" dirty="0"/>
              <a:t>der Architekt mit seiner Kunst eine Gerade ziehen will, dann streckt er die Richtschnur so weit wie möglich. Dabei nimmt er von der Geometrie &lt;das Wissen&gt;, </a:t>
            </a:r>
            <a:r>
              <a:rPr lang="de-DE" dirty="0" err="1"/>
              <a:t>daß</a:t>
            </a:r>
            <a:r>
              <a:rPr lang="de-DE" dirty="0"/>
              <a:t> die Gerade das ist, bei dem die Mitte die Enden verdeckt. Denn wir sagen dann, </a:t>
            </a:r>
            <a:r>
              <a:rPr lang="de-DE" dirty="0" err="1"/>
              <a:t>daß</a:t>
            </a:r>
            <a:r>
              <a:rPr lang="de-DE" dirty="0"/>
              <a:t> drei Menschen in einer geraden Linie stehen, wenn der Mittlere den Äußeren den Blick &lt;aufeinander&gt; versperren kann; wenn sie aber eine Kreislinie bilden, sehen sie einander. Deswegen sind nämlich die Theater rund, damit man einander sieht, und auch die Auditorien sind rund gebaut, damit sie einander und den Lehrer sehen können</a:t>
            </a:r>
            <a:r>
              <a:rPr lang="de-DE" dirty="0" smtClean="0"/>
              <a:t>.“</a:t>
            </a:r>
            <a:endParaRPr lang="de-DE" dirty="0"/>
          </a:p>
        </p:txBody>
      </p:sp>
    </p:spTree>
    <p:extLst>
      <p:ext uri="{BB962C8B-B14F-4D97-AF65-F5344CB8AC3E}">
        <p14:creationId xmlns:p14="http://schemas.microsoft.com/office/powerpoint/2010/main" val="37171223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4148456470"/>
              </p:ext>
            </p:extLst>
          </p:nvPr>
        </p:nvGraphicFramePr>
        <p:xfrm>
          <a:off x="618636" y="548856"/>
          <a:ext cx="7776032" cy="5577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50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4CB20F8-82FD-1B4E-AB38-8221CF82C92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1571124-92DF-EE4B-A84E-A42AA6FA498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27D51FA8-F636-5D49-808B-C9043236E05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3EDF9C1-65F1-AF4E-AD03-57F5409D30A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3FBDE19-A2EC-544C-8514-DBF5556911F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921967C2-0C6C-4B46-A8AF-6EDF6695EFB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5908EC94-9C76-5043-A530-D9A29693A5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0CE907A-7C4A-2B46-92DE-F664047AD5E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479C6CA-D71E-554E-8646-7C8C165E9ED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88E99DB-2FD7-304C-B740-F7918663999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F817FB8C-2A40-6B4F-8FCA-58E2B6D2C74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4C6C5CE-F526-9748-B0C2-D139E35E46C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EDD99818-E4DB-D54F-9120-3789FCF2C54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5E917320-0BE5-4D49-9786-755970EE32E6}"/>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3E5F255D-8E74-174C-9013-FA033CDC704D}"/>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191B5CD9-745D-8D4E-92FE-7E364CAF280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82432ED7-2511-8942-A0F4-A3137222A68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38D78299-CCF3-5147-BAB7-72D034FCEA2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4F9B4DE4-C040-CB4C-8DC6-C1F1BF7EAAF5}"/>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083FB810-76E4-264C-A86A-ECB01B3AE4AA}"/>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9CC11ADF-AB54-5340-96CB-6F9FF4692336}"/>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42B2EE1B-46EA-D540-ADEC-B197A04AF429}"/>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graphicEl>
                                              <a:dgm id="{46BE70EE-2686-4E44-B2B6-202D71743BBD}"/>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ECD53B13-7E60-1D45-A370-2800BD4EB5A3}"/>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graphicEl>
                                              <a:dgm id="{D09870BB-42A3-204E-B642-FFD499A7C4CD}"/>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4AE7CD1A-0230-C240-B084-D30B6392454E}"/>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3D4102B9-2358-2042-B185-5FD858675351}"/>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ABCD9BDA-1BEB-1F45-A2DB-905D260BCE2F}"/>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graphicEl>
                                              <a:dgm id="{66177681-9DA5-D340-ACB1-DDF1A4B33488}"/>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
                                            <p:graphicEl>
                                              <a:dgm id="{73DB2F32-09B4-0343-87E9-4199AC58CF03}"/>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graphicEl>
                                              <a:dgm id="{5C6F2B4F-E524-3443-9888-550D00E4D586}"/>
                                            </p:graphic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
                                            <p:graphicEl>
                                              <a:dgm id="{3AC3B0DC-40BA-1446-843B-0950B1AB90C9}"/>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graphicEl>
                                              <a:dgm id="{6BCFE93E-8EE6-8E48-94AD-8C76324A6DDA}"/>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
                                            <p:graphicEl>
                                              <a:dgm id="{9E47475F-3C73-294F-B0E7-08F6307415F3}"/>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
                                            <p:graphicEl>
                                              <a:dgm id="{9623A3C0-2F06-4B41-8B71-B2BAE22C0BA6}"/>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
                                            <p:graphicEl>
                                              <a:dgm id="{5BC273BE-45C0-B540-B38A-BC1BA7E7ABA6}"/>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
                                            <p:graphicEl>
                                              <a:dgm id="{5AA41BB0-B0A3-FF41-A15A-81CC22931C09}"/>
                                            </p:graphic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
                                            <p:graphicEl>
                                              <a:dgm id="{A0871D1F-5520-DD40-844F-74735DA03EFC}"/>
                                            </p:graphic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
                                            <p:graphicEl>
                                              <a:dgm id="{40A67E52-8234-D64A-9884-4EEF254F6C17}"/>
                                            </p:graphicEl>
                                          </p:spTgt>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
                                            <p:graphicEl>
                                              <a:dgm id="{E1E670BE-B9B8-2243-BB0C-D9106305A9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Aristoteles-Kommentierung in christlichen Kontexten</a:t>
            </a:r>
          </a:p>
        </p:txBody>
      </p:sp>
      <p:sp>
        <p:nvSpPr>
          <p:cNvPr id="3" name="Inhaltsplatzhalter 2"/>
          <p:cNvSpPr>
            <a:spLocks noGrp="1"/>
          </p:cNvSpPr>
          <p:nvPr>
            <p:ph idx="1"/>
          </p:nvPr>
        </p:nvSpPr>
        <p:spPr/>
        <p:txBody>
          <a:bodyPr>
            <a:normAutofit/>
          </a:bodyPr>
          <a:lstStyle/>
          <a:p>
            <a:endParaRPr lang="de-DE" dirty="0" smtClean="0">
              <a:latin typeface="Arial"/>
            </a:endParaRPr>
          </a:p>
          <a:p>
            <a:pPr marL="0" indent="0" algn="just">
              <a:buFontTx/>
              <a:buNone/>
            </a:pPr>
            <a:r>
              <a:rPr lang="el-GR" dirty="0" smtClean="0">
                <a:latin typeface="Arial"/>
              </a:rPr>
              <a:t>ἀλλ</a:t>
            </a:r>
            <a:r>
              <a:rPr lang="el-GR" dirty="0">
                <a:latin typeface="Arial"/>
              </a:rPr>
              <a:t>’ ἐπειδὴ οὔτε Πλάτωνι δοκεῖ τὸ τὸν θεὸν νοῦν εἶναι οὔτε τοῖς εὐσεβέσι </a:t>
            </a:r>
            <a:r>
              <a:rPr lang="el-GR" dirty="0" smtClean="0">
                <a:latin typeface="Arial"/>
              </a:rPr>
              <a:t>δόγμασιν </a:t>
            </a:r>
            <a:r>
              <a:rPr lang="el-GR" dirty="0">
                <a:latin typeface="Arial"/>
              </a:rPr>
              <a:t>(ὁ γὰρ θεὸς καὶ ὑπὲρ νοῦν ἐστιν, ὅθεν καὶ πρόνοια ὠνόμασται</a:t>
            </a:r>
            <a:r>
              <a:rPr lang="el-GR" dirty="0" smtClean="0">
                <a:latin typeface="Arial"/>
              </a:rPr>
              <a:t>,</a:t>
            </a:r>
            <a:r>
              <a:rPr lang="de-DE" dirty="0" smtClean="0">
                <a:latin typeface="Arial"/>
              </a:rPr>
              <a:t> </a:t>
            </a:r>
            <a:r>
              <a:rPr lang="el-GR" dirty="0" smtClean="0">
                <a:latin typeface="Arial"/>
              </a:rPr>
              <a:t>ὡς </a:t>
            </a:r>
            <a:r>
              <a:rPr lang="el-GR" dirty="0">
                <a:latin typeface="Arial"/>
              </a:rPr>
              <a:t>πρὸ τοῦ νοῦ ὤν), φέρε ἡμεῖς ἄλλως λύσωμεν τὴν ἀπορίαν. </a:t>
            </a:r>
            <a:r>
              <a:rPr lang="el-GR" dirty="0" smtClean="0">
                <a:latin typeface="Arial"/>
              </a:rPr>
              <a:t>Φαμὲν</a:t>
            </a:r>
            <a:r>
              <a:rPr lang="de-DE" dirty="0" smtClean="0">
                <a:latin typeface="Arial"/>
              </a:rPr>
              <a:t> </a:t>
            </a:r>
            <a:r>
              <a:rPr lang="el-GR" dirty="0" smtClean="0">
                <a:latin typeface="Arial"/>
              </a:rPr>
              <a:t>γὰρ ὅτι οὐ συνάγεται πᾶν τὸ νοητὸν νοῦς. πρῶτον μὲν γὰρ τὰ νοητὰ ἢ</a:t>
            </a:r>
            <a:r>
              <a:rPr lang="de-DE" dirty="0" smtClean="0">
                <a:latin typeface="Arial"/>
              </a:rPr>
              <a:t> </a:t>
            </a:r>
            <a:r>
              <a:rPr lang="el-GR" dirty="0" smtClean="0">
                <a:latin typeface="Arial"/>
              </a:rPr>
              <a:t>κυρίως ἐστὶ νοητά, ὡς τὰ πάντῃ ἄυλα, ἢ οὐ κυρίως, ἀλλὰ καθὸ αἰσθητὰ</a:t>
            </a:r>
            <a:r>
              <a:rPr lang="de-DE" dirty="0" smtClean="0">
                <a:latin typeface="Arial"/>
              </a:rPr>
              <a:t> </a:t>
            </a:r>
            <a:r>
              <a:rPr lang="el-GR" dirty="0" smtClean="0">
                <a:latin typeface="Arial"/>
              </a:rPr>
              <a:t>λέγεται νοητά, ὡς λίθος. νῦν οὖν περὶ τῶν κυρίως νοητῶν ἐστιν ὁ λόγος </a:t>
            </a:r>
            <a:r>
              <a:rPr lang="el-GR" dirty="0" smtClean="0"/>
              <a:t>(Ps.-Phlp./Steph. in de an. 527,29-35)</a:t>
            </a:r>
            <a:endParaRPr lang="de-DE" dirty="0" smtClean="0"/>
          </a:p>
        </p:txBody>
      </p:sp>
    </p:spTree>
    <p:extLst>
      <p:ext uri="{BB962C8B-B14F-4D97-AF65-F5344CB8AC3E}">
        <p14:creationId xmlns:p14="http://schemas.microsoft.com/office/powerpoint/2010/main" val="536649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8475" y="721045"/>
            <a:ext cx="8147051" cy="5405118"/>
          </a:xfrm>
        </p:spPr>
        <p:txBody>
          <a:bodyPr/>
          <a:lstStyle/>
          <a:p>
            <a:pPr marL="0" indent="0" algn="just">
              <a:buNone/>
            </a:pPr>
            <a:r>
              <a:rPr lang="de-DE" dirty="0" smtClean="0"/>
              <a:t>„Doch </a:t>
            </a:r>
            <a:r>
              <a:rPr lang="de-DE" dirty="0"/>
              <a:t>weil weder Platon noch die Heilige Schrift die Auffassung vertritt, </a:t>
            </a:r>
            <a:r>
              <a:rPr lang="de-DE" dirty="0" err="1"/>
              <a:t>daß</a:t>
            </a:r>
            <a:r>
              <a:rPr lang="de-DE" dirty="0"/>
              <a:t> Gott Nous/Intellekt ist (denn Gott transzendiert auch den Intellekt, woher auch die &lt;göttliche&gt; </a:t>
            </a:r>
            <a:r>
              <a:rPr lang="de-DE" dirty="0" err="1"/>
              <a:t>Pronoia</a:t>
            </a:r>
            <a:r>
              <a:rPr lang="de-DE" dirty="0"/>
              <a:t>/fürsorgende Vorhersehung ihren Namen hat, nämlich daher, </a:t>
            </a:r>
            <a:r>
              <a:rPr lang="de-DE" dirty="0" err="1"/>
              <a:t>daß</a:t>
            </a:r>
            <a:r>
              <a:rPr lang="de-DE" dirty="0"/>
              <a:t> sie vor (pro) dem Intellekt (</a:t>
            </a:r>
            <a:r>
              <a:rPr lang="de-DE" dirty="0" err="1"/>
              <a:t>nous</a:t>
            </a:r>
            <a:r>
              <a:rPr lang="de-DE" dirty="0"/>
              <a:t>) ist); daher wollen wir das Problem auf andere Art und Weise lösen. Wir sagen nämlich, </a:t>
            </a:r>
            <a:r>
              <a:rPr lang="de-DE" dirty="0" err="1"/>
              <a:t>daß</a:t>
            </a:r>
            <a:r>
              <a:rPr lang="de-DE" dirty="0"/>
              <a:t> die </a:t>
            </a:r>
            <a:r>
              <a:rPr lang="de-DE" dirty="0" err="1"/>
              <a:t>Schlußfolgerung</a:t>
            </a:r>
            <a:r>
              <a:rPr lang="de-DE" dirty="0"/>
              <a:t> &lt;bei Aristoteles&gt; nicht lautet, </a:t>
            </a:r>
            <a:r>
              <a:rPr lang="de-DE" dirty="0" err="1"/>
              <a:t>daß</a:t>
            </a:r>
            <a:r>
              <a:rPr lang="de-DE" dirty="0"/>
              <a:t> alles Intelligible Nous/Intellekt ist. Denn erstens ist das Intelligible entweder auf eigentliche Weise Intelligibles </a:t>
            </a:r>
            <a:r>
              <a:rPr lang="de-DE" dirty="0" smtClean="0"/>
              <a:t>- wie </a:t>
            </a:r>
            <a:r>
              <a:rPr lang="de-DE" dirty="0"/>
              <a:t>das, was in jeder Hinsicht ohne Materie ist -</a:t>
            </a:r>
            <a:r>
              <a:rPr lang="de-DE" dirty="0" smtClean="0"/>
              <a:t>, </a:t>
            </a:r>
            <a:r>
              <a:rPr lang="de-DE" dirty="0"/>
              <a:t>oder nicht auf eigentliche Weise, sondern so wie auch das Wahrnehmbare intelligibel [erkennbar] genannt wird, wie </a:t>
            </a:r>
            <a:r>
              <a:rPr lang="de-DE" dirty="0" smtClean="0"/>
              <a:t>z.B</a:t>
            </a:r>
            <a:r>
              <a:rPr lang="de-DE" dirty="0"/>
              <a:t>. der Stein. Jetzt aber handelt das &lt;aristotelische&gt; Argument nicht von dem, was im eigentlichen Sinn intelligibel ist</a:t>
            </a:r>
            <a:r>
              <a:rPr lang="de-DE" dirty="0" smtClean="0"/>
              <a:t>.“</a:t>
            </a:r>
            <a:endParaRPr lang="de-DE" dirty="0"/>
          </a:p>
        </p:txBody>
      </p:sp>
    </p:spTree>
    <p:extLst>
      <p:ext uri="{BB962C8B-B14F-4D97-AF65-F5344CB8AC3E}">
        <p14:creationId xmlns:p14="http://schemas.microsoft.com/office/powerpoint/2010/main" val="4133364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Vorlesungsnotizen</a:t>
            </a:r>
          </a:p>
        </p:txBody>
      </p:sp>
      <p:sp>
        <p:nvSpPr>
          <p:cNvPr id="3" name="Inhaltsplatzhalter 2"/>
          <p:cNvSpPr>
            <a:spLocks noGrp="1"/>
          </p:cNvSpPr>
          <p:nvPr>
            <p:ph idx="1"/>
          </p:nvPr>
        </p:nvSpPr>
        <p:spPr/>
        <p:txBody>
          <a:bodyPr/>
          <a:lstStyle/>
          <a:p>
            <a:endParaRPr lang="de-DE" dirty="0" smtClean="0">
              <a:latin typeface="Arial"/>
            </a:endParaRPr>
          </a:p>
          <a:p>
            <a:pPr marL="0" indent="0" algn="just">
              <a:buNone/>
            </a:pPr>
            <a:r>
              <a:rPr lang="el-GR" dirty="0" smtClean="0">
                <a:latin typeface="Arial"/>
              </a:rPr>
              <a:t>ΣΧΟΛΙΚΑΙ </a:t>
            </a:r>
            <a:r>
              <a:rPr lang="el-GR" dirty="0">
                <a:latin typeface="Arial"/>
              </a:rPr>
              <a:t>ΑΠΟΣΗΜΕΙΩΣΕΙΣ ΕΚ ΤΩΝ ΣΥΝΟΥΣΙΩΝ </a:t>
            </a:r>
            <a:r>
              <a:rPr lang="el-GR" dirty="0" smtClean="0">
                <a:latin typeface="Arial"/>
              </a:rPr>
              <a:t>ΑΜΜΩΝΙΟΥ </a:t>
            </a:r>
            <a:r>
              <a:rPr lang="el-GR" dirty="0">
                <a:latin typeface="Arial"/>
              </a:rPr>
              <a:t>ΤΟΥ ΕΡΜΕΙΟΥ ΜΕΤΑ ΤΙΝΩΝ ΙΔΙΩΝ ΕΠΙΣΤΑΣΙΩΝ ΕΙΣ ΤΟ ΠΡΩΤΟΝ ΤΩΝ ΥΣΤΕΡΩΝ ΑΝΑΛΥΤΙΚΩΝ ΑΡΙΣΤΟΤΕΛΟΥΣ </a:t>
            </a:r>
            <a:r>
              <a:rPr lang="el-GR" dirty="0"/>
              <a:t>(Philoponos in Apo. 1,1-4</a:t>
            </a:r>
            <a:r>
              <a:rPr lang="el-GR" dirty="0" smtClean="0"/>
              <a:t>)</a:t>
            </a:r>
            <a:endParaRPr lang="de-DE" dirty="0" smtClean="0"/>
          </a:p>
          <a:p>
            <a:pPr marL="0" indent="0" algn="just">
              <a:buNone/>
            </a:pPr>
            <a:r>
              <a:rPr lang="de-DE" dirty="0" smtClean="0"/>
              <a:t>„Schulnotizen </a:t>
            </a:r>
            <a:r>
              <a:rPr lang="de-DE" dirty="0"/>
              <a:t>aus den Seminaren des </a:t>
            </a:r>
            <a:r>
              <a:rPr lang="de-DE" dirty="0" err="1"/>
              <a:t>Ammonios</a:t>
            </a:r>
            <a:r>
              <a:rPr lang="de-DE" dirty="0"/>
              <a:t> </a:t>
            </a:r>
            <a:r>
              <a:rPr lang="de-DE" dirty="0" err="1"/>
              <a:t>Hermeiou</a:t>
            </a:r>
            <a:r>
              <a:rPr lang="de-DE" dirty="0"/>
              <a:t> mit einigen eigenen Zusätzen zum ersten Buch der Zweiten </a:t>
            </a:r>
            <a:r>
              <a:rPr lang="de-DE" dirty="0" err="1"/>
              <a:t>Analytiken</a:t>
            </a:r>
            <a:r>
              <a:rPr lang="de-DE" dirty="0"/>
              <a:t> des </a:t>
            </a:r>
            <a:r>
              <a:rPr lang="de-DE" dirty="0" smtClean="0"/>
              <a:t>Aristoteles“</a:t>
            </a:r>
            <a:endParaRPr lang="el-GR" dirty="0"/>
          </a:p>
          <a:p>
            <a:endParaRPr lang="de-DE" dirty="0"/>
          </a:p>
        </p:txBody>
      </p:sp>
    </p:spTree>
    <p:extLst>
      <p:ext uri="{BB962C8B-B14F-4D97-AF65-F5344CB8AC3E}">
        <p14:creationId xmlns:p14="http://schemas.microsoft.com/office/powerpoint/2010/main" val="2428353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7624" y="4700208"/>
            <a:ext cx="8147051" cy="1452283"/>
          </a:xfrm>
        </p:spPr>
        <p:txBody>
          <a:bodyPr/>
          <a:lstStyle/>
          <a:p>
            <a:endParaRPr lang="de-DE" dirty="0"/>
          </a:p>
        </p:txBody>
      </p:sp>
      <p:pic>
        <p:nvPicPr>
          <p:cNvPr id="4" name="Inhaltsplatzhalter 3"/>
          <p:cNvPicPr>
            <a:picLocks noGrp="1" noChangeAspect="1"/>
          </p:cNvPicPr>
          <p:nvPr>
            <p:ph idx="1"/>
          </p:nvPr>
        </p:nvPicPr>
        <p:blipFill>
          <a:blip r:embed="rId2"/>
          <a:srcRect l="-1361" r="-1361"/>
          <a:stretch>
            <a:fillRect/>
          </a:stretch>
        </p:blipFill>
        <p:spPr>
          <a:xfrm>
            <a:off x="0" y="0"/>
            <a:ext cx="9144000" cy="6858000"/>
          </a:xfrm>
        </p:spPr>
      </p:pic>
    </p:spTree>
    <p:extLst>
      <p:ext uri="{BB962C8B-B14F-4D97-AF65-F5344CB8AC3E}">
        <p14:creationId xmlns:p14="http://schemas.microsoft.com/office/powerpoint/2010/main" val="1062044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8348" y="193714"/>
            <a:ext cx="8147304" cy="2963291"/>
          </a:xfrm>
        </p:spPr>
        <p:txBody>
          <a:bodyPr>
            <a:normAutofit fontScale="90000"/>
          </a:bodyPr>
          <a:lstStyle/>
          <a:p>
            <a:r>
              <a:rPr lang="de-DE" sz="4000" dirty="0" smtClean="0"/>
              <a:t>Teilprojekt A04</a:t>
            </a:r>
            <a:r>
              <a:rPr lang="de-DE" sz="3500" dirty="0" smtClean="0"/>
              <a:t/>
            </a:r>
            <a:br>
              <a:rPr lang="de-DE" sz="3500" dirty="0" smtClean="0"/>
            </a:br>
            <a:r>
              <a:rPr lang="de-DE" sz="2500" dirty="0" smtClean="0"/>
              <a:t>Prozesse der Traditionsbildung in der de </a:t>
            </a:r>
            <a:r>
              <a:rPr lang="de-DE" sz="2500" dirty="0" err="1" smtClean="0"/>
              <a:t>interpretatione</a:t>
            </a:r>
            <a:r>
              <a:rPr lang="de-DE" sz="2500" dirty="0" smtClean="0"/>
              <a:t>-Kommentierung in Spätantike und Mittelalter</a:t>
            </a:r>
            <a:endParaRPr lang="de-DE" sz="2500" dirty="0"/>
          </a:p>
        </p:txBody>
      </p:sp>
      <p:sp>
        <p:nvSpPr>
          <p:cNvPr id="3" name="Untertitel 2"/>
          <p:cNvSpPr>
            <a:spLocks noGrp="1"/>
          </p:cNvSpPr>
          <p:nvPr>
            <p:ph type="subTitle" idx="1"/>
          </p:nvPr>
        </p:nvSpPr>
        <p:spPr>
          <a:xfrm>
            <a:off x="498348" y="4480713"/>
            <a:ext cx="8147304" cy="1588979"/>
          </a:xfrm>
        </p:spPr>
        <p:txBody>
          <a:bodyPr>
            <a:normAutofit fontScale="92500" lnSpcReduction="10000"/>
          </a:bodyPr>
          <a:lstStyle/>
          <a:p>
            <a:r>
              <a:rPr lang="de-DE" dirty="0" err="1" smtClean="0"/>
              <a:t>Gyburg</a:t>
            </a:r>
            <a:r>
              <a:rPr lang="de-DE" dirty="0" smtClean="0"/>
              <a:t> Uhlmann</a:t>
            </a:r>
          </a:p>
          <a:p>
            <a:endParaRPr lang="de-DE" dirty="0"/>
          </a:p>
          <a:p>
            <a:r>
              <a:rPr lang="de-DE" dirty="0" smtClean="0"/>
              <a:t>Michael </a:t>
            </a:r>
            <a:r>
              <a:rPr lang="de-DE" dirty="0" err="1" smtClean="0"/>
              <a:t>Krewet</a:t>
            </a:r>
            <a:endParaRPr lang="de-DE" dirty="0" smtClean="0"/>
          </a:p>
          <a:p>
            <a:endParaRPr lang="de-DE" dirty="0" smtClean="0"/>
          </a:p>
          <a:p>
            <a:r>
              <a:rPr lang="de-DE" dirty="0" smtClean="0"/>
              <a:t>Christian Vogel</a:t>
            </a:r>
          </a:p>
          <a:p>
            <a:endParaRPr lang="de-DE" dirty="0"/>
          </a:p>
        </p:txBody>
      </p:sp>
    </p:spTree>
    <p:extLst>
      <p:ext uri="{BB962C8B-B14F-4D97-AF65-F5344CB8AC3E}">
        <p14:creationId xmlns:p14="http://schemas.microsoft.com/office/powerpoint/2010/main" val="11366374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7624" y="4700208"/>
            <a:ext cx="8147051" cy="1452283"/>
          </a:xfrm>
        </p:spPr>
        <p:txBody>
          <a:bodyPr/>
          <a:lstStyle/>
          <a:p>
            <a:endParaRPr lang="de-DE" dirty="0"/>
          </a:p>
        </p:txBody>
      </p:sp>
      <p:pic>
        <p:nvPicPr>
          <p:cNvPr id="4" name="Inhaltsplatzhalter 3"/>
          <p:cNvPicPr>
            <a:picLocks noGrp="1" noChangeAspect="1"/>
          </p:cNvPicPr>
          <p:nvPr>
            <p:ph idx="1"/>
          </p:nvPr>
        </p:nvPicPr>
        <p:blipFill>
          <a:blip r:embed="rId2"/>
          <a:srcRect l="-1361" r="-1361"/>
          <a:stretch>
            <a:fillRect/>
          </a:stretch>
        </p:blipFill>
        <p:spPr>
          <a:xfrm>
            <a:off x="0" y="0"/>
            <a:ext cx="9144000" cy="6858000"/>
          </a:xfrm>
        </p:spPr>
      </p:pic>
    </p:spTree>
    <p:extLst>
      <p:ext uri="{BB962C8B-B14F-4D97-AF65-F5344CB8AC3E}">
        <p14:creationId xmlns:p14="http://schemas.microsoft.com/office/powerpoint/2010/main" val="7286741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8348" y="193714"/>
            <a:ext cx="8147304" cy="2963291"/>
          </a:xfrm>
        </p:spPr>
        <p:txBody>
          <a:bodyPr>
            <a:normAutofit fontScale="90000"/>
          </a:bodyPr>
          <a:lstStyle/>
          <a:p>
            <a:r>
              <a:rPr lang="de-DE" sz="4000" dirty="0" smtClean="0"/>
              <a:t>Teilprojekt A04</a:t>
            </a:r>
            <a:r>
              <a:rPr lang="de-DE" sz="3500" dirty="0" smtClean="0"/>
              <a:t/>
            </a:r>
            <a:br>
              <a:rPr lang="de-DE" sz="3500" dirty="0" smtClean="0"/>
            </a:br>
            <a:r>
              <a:rPr lang="de-DE" sz="2500" dirty="0" smtClean="0"/>
              <a:t>Prozesse der Traditionsbildung in der de </a:t>
            </a:r>
            <a:r>
              <a:rPr lang="de-DE" sz="2500" dirty="0" err="1" smtClean="0"/>
              <a:t>interpretatione</a:t>
            </a:r>
            <a:r>
              <a:rPr lang="de-DE" sz="2500" dirty="0" smtClean="0"/>
              <a:t>-Kommentierung in Spätantike und Mittelalter</a:t>
            </a:r>
            <a:endParaRPr lang="de-DE" sz="2500" dirty="0"/>
          </a:p>
        </p:txBody>
      </p:sp>
      <p:sp>
        <p:nvSpPr>
          <p:cNvPr id="3" name="Untertitel 2"/>
          <p:cNvSpPr>
            <a:spLocks noGrp="1"/>
          </p:cNvSpPr>
          <p:nvPr>
            <p:ph type="subTitle" idx="1"/>
          </p:nvPr>
        </p:nvSpPr>
        <p:spPr>
          <a:xfrm>
            <a:off x="498348" y="4480713"/>
            <a:ext cx="8147304" cy="1588979"/>
          </a:xfrm>
        </p:spPr>
        <p:txBody>
          <a:bodyPr>
            <a:normAutofit fontScale="92500" lnSpcReduction="10000"/>
          </a:bodyPr>
          <a:lstStyle/>
          <a:p>
            <a:r>
              <a:rPr lang="de-DE" dirty="0" err="1" smtClean="0"/>
              <a:t>Gyburg</a:t>
            </a:r>
            <a:r>
              <a:rPr lang="de-DE" dirty="0" smtClean="0"/>
              <a:t> Uhlmann</a:t>
            </a:r>
          </a:p>
          <a:p>
            <a:endParaRPr lang="de-DE" dirty="0"/>
          </a:p>
          <a:p>
            <a:r>
              <a:rPr lang="de-DE" dirty="0" smtClean="0"/>
              <a:t>Michael </a:t>
            </a:r>
            <a:r>
              <a:rPr lang="de-DE" dirty="0" err="1" smtClean="0"/>
              <a:t>Krewet</a:t>
            </a:r>
            <a:endParaRPr lang="de-DE" dirty="0" smtClean="0"/>
          </a:p>
          <a:p>
            <a:endParaRPr lang="de-DE" dirty="0" smtClean="0"/>
          </a:p>
          <a:p>
            <a:r>
              <a:rPr lang="de-DE" dirty="0" smtClean="0"/>
              <a:t>Christian Vogel</a:t>
            </a:r>
          </a:p>
          <a:p>
            <a:endParaRPr lang="de-DE" dirty="0"/>
          </a:p>
        </p:txBody>
      </p:sp>
    </p:spTree>
    <p:extLst>
      <p:ext uri="{BB962C8B-B14F-4D97-AF65-F5344CB8AC3E}">
        <p14:creationId xmlns:p14="http://schemas.microsoft.com/office/powerpoint/2010/main" val="3954339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Unterrichtsraum</a:t>
            </a:r>
            <a:endParaRPr lang="de-DE" dirty="0"/>
          </a:p>
        </p:txBody>
      </p:sp>
      <p:pic>
        <p:nvPicPr>
          <p:cNvPr id="5" name="Inhaltsplatzhalter 4" descr="Ammonios School_Bild_Unterrichtsraum.pdf"/>
          <p:cNvPicPr>
            <a:picLocks noGrp="1" noChangeAspect="1"/>
          </p:cNvPicPr>
          <p:nvPr>
            <p:ph idx="1"/>
          </p:nvPr>
        </p:nvPicPr>
        <p:blipFill>
          <a:blip r:embed="rId2">
            <a:extLst>
              <a:ext uri="{28A0092B-C50C-407E-A947-70E740481C1C}">
                <a14:useLocalDpi xmlns:a14="http://schemas.microsoft.com/office/drawing/2010/main" val="0"/>
              </a:ext>
            </a:extLst>
          </a:blip>
          <a:srcRect t="5617" b="5617"/>
          <a:stretch>
            <a:fillRect/>
          </a:stretch>
        </p:blipFill>
        <p:spPr/>
      </p:pic>
    </p:spTree>
    <p:extLst>
      <p:ext uri="{BB962C8B-B14F-4D97-AF65-F5344CB8AC3E}">
        <p14:creationId xmlns:p14="http://schemas.microsoft.com/office/powerpoint/2010/main" val="1893582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rcRect l="-46029" r="-46029"/>
          <a:stretch>
            <a:fillRect/>
          </a:stretch>
        </p:blipFill>
        <p:spPr>
          <a:xfrm>
            <a:off x="457200" y="685800"/>
            <a:ext cx="7620000" cy="5440363"/>
          </a:xfrm>
        </p:spPr>
      </p:pic>
    </p:spTree>
    <p:extLst>
      <p:ext uri="{BB962C8B-B14F-4D97-AF65-F5344CB8AC3E}">
        <p14:creationId xmlns:p14="http://schemas.microsoft.com/office/powerpoint/2010/main" val="1023179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rcRect l="-91302" r="-91302"/>
          <a:stretch>
            <a:fillRect/>
          </a:stretch>
        </p:blipFill>
        <p:spPr>
          <a:xfrm>
            <a:off x="457200" y="635000"/>
            <a:ext cx="7620000" cy="5491163"/>
          </a:xfrm>
        </p:spPr>
      </p:pic>
    </p:spTree>
    <p:extLst>
      <p:ext uri="{BB962C8B-B14F-4D97-AF65-F5344CB8AC3E}">
        <p14:creationId xmlns:p14="http://schemas.microsoft.com/office/powerpoint/2010/main" val="14394204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rcRect l="-130344" r="-130344"/>
          <a:stretch>
            <a:fillRect/>
          </a:stretch>
        </p:blipFill>
        <p:spPr>
          <a:xfrm>
            <a:off x="457200" y="749300"/>
            <a:ext cx="7620000" cy="5376863"/>
          </a:xfrm>
        </p:spPr>
      </p:pic>
    </p:spTree>
    <p:extLst>
      <p:ext uri="{BB962C8B-B14F-4D97-AF65-F5344CB8AC3E}">
        <p14:creationId xmlns:p14="http://schemas.microsoft.com/office/powerpoint/2010/main" val="35694404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Unterricht und Kommentierungspraxis</a:t>
            </a:r>
            <a:endParaRPr lang="de-DE" dirty="0"/>
          </a:p>
        </p:txBody>
      </p:sp>
      <p:sp>
        <p:nvSpPr>
          <p:cNvPr id="3" name="Inhaltsplatzhalter 2"/>
          <p:cNvSpPr>
            <a:spLocks noGrp="1"/>
          </p:cNvSpPr>
          <p:nvPr>
            <p:ph idx="1"/>
          </p:nvPr>
        </p:nvSpPr>
        <p:spPr/>
        <p:txBody>
          <a:bodyPr/>
          <a:lstStyle/>
          <a:p>
            <a:pPr marL="0" indent="0" algn="just">
              <a:buNone/>
            </a:pPr>
            <a:endParaRPr lang="de-DE" dirty="0">
              <a:latin typeface="Arial Black"/>
            </a:endParaRPr>
          </a:p>
          <a:p>
            <a:pPr marL="0" indent="0" algn="just">
              <a:buNone/>
            </a:pPr>
            <a:r>
              <a:rPr lang="el-GR" dirty="0" smtClean="0">
                <a:latin typeface="Arial"/>
              </a:rPr>
              <a:t>διὰ </a:t>
            </a:r>
            <a:r>
              <a:rPr lang="el-GR" dirty="0">
                <a:latin typeface="Arial"/>
              </a:rPr>
              <a:t>τοῦτο γὰρ τὰ θέατρα κυκλοτερῆ διὰ τὸ ἀλλήλους βλέπειν, καὶ </a:t>
            </a:r>
            <a:r>
              <a:rPr lang="el-GR" dirty="0" smtClean="0">
                <a:latin typeface="Arial"/>
              </a:rPr>
              <a:t>αἱ </a:t>
            </a:r>
            <a:r>
              <a:rPr lang="el-GR" dirty="0">
                <a:latin typeface="Arial"/>
              </a:rPr>
              <a:t>διατριβαὶ κυκλοτερεῖς, ἵνα ὁρῶσιν ἀλλήλους καὶ τὸν διδάσκαλον. </a:t>
            </a:r>
            <a:r>
              <a:rPr lang="el-GR" dirty="0">
                <a:latin typeface="Book Antiqua"/>
              </a:rPr>
              <a:t>((Ps.)Elias in Isagogen 21,29-30</a:t>
            </a:r>
            <a:r>
              <a:rPr lang="el-GR" dirty="0" smtClean="0">
                <a:latin typeface="Book Antiqua"/>
              </a:rPr>
              <a:t>)</a:t>
            </a:r>
            <a:endParaRPr lang="de-DE" dirty="0" smtClean="0">
              <a:latin typeface="Book Antiqua"/>
            </a:endParaRPr>
          </a:p>
          <a:p>
            <a:pPr marL="0" indent="0" algn="just">
              <a:buNone/>
            </a:pPr>
            <a:r>
              <a:rPr lang="de-DE" dirty="0" smtClean="0"/>
              <a:t>„Deswegen </a:t>
            </a:r>
            <a:r>
              <a:rPr lang="de-DE" dirty="0"/>
              <a:t>sind nämlich die Theater rund, damit man einander sieht, und auch die Auditorien sind rund gebaut, damit sie einander und den Lehrer sehen können</a:t>
            </a:r>
            <a:r>
              <a:rPr lang="de-DE" dirty="0" smtClean="0"/>
              <a:t>.“</a:t>
            </a:r>
            <a:endParaRPr lang="el-GR" dirty="0">
              <a:latin typeface="Arial Black"/>
            </a:endParaRPr>
          </a:p>
          <a:p>
            <a:pPr marL="0" indent="0">
              <a:buNone/>
            </a:pPr>
            <a:endParaRPr lang="de-DE" dirty="0"/>
          </a:p>
        </p:txBody>
      </p:sp>
    </p:spTree>
    <p:extLst>
      <p:ext uri="{BB962C8B-B14F-4D97-AF65-F5344CB8AC3E}">
        <p14:creationId xmlns:p14="http://schemas.microsoft.com/office/powerpoint/2010/main" val="2176822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8475" y="581141"/>
            <a:ext cx="8147051" cy="5545022"/>
          </a:xfrm>
        </p:spPr>
        <p:txBody>
          <a:bodyPr>
            <a:normAutofit/>
          </a:bodyPr>
          <a:lstStyle/>
          <a:p>
            <a:endParaRPr lang="de-DE" dirty="0" smtClean="0">
              <a:latin typeface="Arial"/>
            </a:endParaRPr>
          </a:p>
          <a:p>
            <a:endParaRPr lang="de-DE" dirty="0">
              <a:latin typeface="Arial"/>
            </a:endParaRPr>
          </a:p>
          <a:p>
            <a:pPr marL="0" indent="0" algn="just">
              <a:buNone/>
            </a:pPr>
            <a:r>
              <a:rPr lang="el-GR" dirty="0" smtClean="0">
                <a:latin typeface="Arial"/>
              </a:rPr>
              <a:t>ἡ </a:t>
            </a:r>
            <a:r>
              <a:rPr lang="el-GR" dirty="0">
                <a:latin typeface="Arial"/>
              </a:rPr>
              <a:t>γοῦν </a:t>
            </a:r>
            <a:r>
              <a:rPr lang="el-GR" dirty="0" smtClean="0">
                <a:latin typeface="Arial"/>
              </a:rPr>
              <a:t>τεκτονικὴ </a:t>
            </a:r>
            <a:r>
              <a:rPr lang="el-GR" dirty="0">
                <a:latin typeface="Arial"/>
              </a:rPr>
              <a:t>βουλομένη ποιῆσαι εὐθεῖαν ἀποτείνει τὴν στάθμην ὅτι μάλιστα, </a:t>
            </a:r>
            <a:r>
              <a:rPr lang="el-GR" dirty="0" smtClean="0">
                <a:latin typeface="Arial"/>
              </a:rPr>
              <a:t>λαβοῦσα </a:t>
            </a:r>
            <a:r>
              <a:rPr lang="el-GR" dirty="0">
                <a:latin typeface="Arial"/>
              </a:rPr>
              <a:t>παρὰ γεωμετρίας ὅτι εὐθεῖά ἐστιν ἧς τὰ μέσα τοῖς ἄκροις </a:t>
            </a:r>
            <a:r>
              <a:rPr lang="el-GR" dirty="0" smtClean="0">
                <a:latin typeface="Arial"/>
              </a:rPr>
              <a:t>ἐπιπροσθεῖ</a:t>
            </a:r>
            <a:r>
              <a:rPr lang="el-GR" dirty="0">
                <a:latin typeface="Arial"/>
              </a:rPr>
              <a:t>· τότε γὰρ λέγομεν ἐπ’ εὐθείας τρεῖς ἑστάναι ἀνθρώπους, εἰ ἰσχύσει </a:t>
            </a:r>
            <a:r>
              <a:rPr lang="el-GR" dirty="0" smtClean="0">
                <a:latin typeface="Arial"/>
              </a:rPr>
              <a:t>ὁ </a:t>
            </a:r>
            <a:r>
              <a:rPr lang="el-GR" dirty="0">
                <a:latin typeface="Arial"/>
              </a:rPr>
              <a:t>μέσος τοῖς ἄκροις ἐπιπροσθῆσαι, εἰ δὲ περιφέρειαν ποιοῦσιν, ἀλλήλους </a:t>
            </a:r>
            <a:r>
              <a:rPr lang="el-GR" dirty="0" smtClean="0">
                <a:latin typeface="Arial"/>
              </a:rPr>
              <a:t>ὁρῶσιν</a:t>
            </a:r>
            <a:r>
              <a:rPr lang="el-GR" dirty="0">
                <a:latin typeface="Arial"/>
              </a:rPr>
              <a:t>· διὰ τοῦτο γὰρ τὰ θέατρα κυκλοτερῆ διὰ τὸ ἀλλήλους βλέπειν, καὶ </a:t>
            </a:r>
            <a:r>
              <a:rPr lang="el-GR" dirty="0" smtClean="0">
                <a:latin typeface="Arial"/>
              </a:rPr>
              <a:t>αἱ </a:t>
            </a:r>
            <a:r>
              <a:rPr lang="el-GR" dirty="0">
                <a:latin typeface="Arial"/>
              </a:rPr>
              <a:t>διατριβαὶ κυκλοτερεῖς, ἵνα ὁρῶσιν ἀλλήλους καὶ τὸν διδάσκαλον. </a:t>
            </a:r>
            <a:r>
              <a:rPr lang="el-GR" dirty="0"/>
              <a:t>(Ps(Elias) in Isagogen 21, 24-30)</a:t>
            </a:r>
          </a:p>
          <a:p>
            <a:endParaRPr lang="de-DE" dirty="0"/>
          </a:p>
        </p:txBody>
      </p:sp>
    </p:spTree>
    <p:extLst>
      <p:ext uri="{BB962C8B-B14F-4D97-AF65-F5344CB8AC3E}">
        <p14:creationId xmlns:p14="http://schemas.microsoft.com/office/powerpoint/2010/main" val="11926114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Amphitrite">
  <a:themeElements>
    <a:clrScheme name="Amphitrit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Amphitrit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Amphitrit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Amphitrite.thmx</Template>
  <TotalTime>0</TotalTime>
  <Words>645</Words>
  <Application>Microsoft Macintosh PowerPoint</Application>
  <PresentationFormat>Bildschirmpräsentation (4:3)</PresentationFormat>
  <Paragraphs>53</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Amphitrite</vt:lpstr>
      <vt:lpstr>Aristoteles in Bewegung wie die antiken Kommentatoren durch Wort und Bild aristotelische Philosophie unterrichten</vt:lpstr>
      <vt:lpstr>PowerPoint-Präsentation</vt:lpstr>
      <vt:lpstr>Teilprojekt A04 Prozesse der Traditionsbildung in der de interpretatione-Kommentierung in Spätantike und Mittelalter</vt:lpstr>
      <vt:lpstr>Unterrichtsraum</vt:lpstr>
      <vt:lpstr>PowerPoint-Präsentation</vt:lpstr>
      <vt:lpstr>PowerPoint-Präsentation</vt:lpstr>
      <vt:lpstr>PowerPoint-Präsentation</vt:lpstr>
      <vt:lpstr>Unterricht und Kommentierungspraxis</vt:lpstr>
      <vt:lpstr>PowerPoint-Präsentation</vt:lpstr>
      <vt:lpstr>PowerPoint-Präsentation</vt:lpstr>
      <vt:lpstr>PowerPoint-Präsentation</vt:lpstr>
      <vt:lpstr>Aristoteles-Kommentierung in christlichen Kontexten</vt:lpstr>
      <vt:lpstr>PowerPoint-Präsentation</vt:lpstr>
      <vt:lpstr>Vorlesungsnotizen</vt:lpstr>
      <vt:lpstr>PowerPoint-Präsentation</vt:lpstr>
      <vt:lpstr>Teilprojekt A04 Prozesse der Traditionsbildung in der de interpretatione-Kommentierung in Spätantike und Mittelalter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dc:title>
  <dc:creator>Rodrigo Barajas</dc:creator>
  <cp:lastModifiedBy>Rodrigo Barajas</cp:lastModifiedBy>
  <cp:revision>19</cp:revision>
  <dcterms:created xsi:type="dcterms:W3CDTF">2013-10-28T14:47:26Z</dcterms:created>
  <dcterms:modified xsi:type="dcterms:W3CDTF">2013-10-30T14:14:20Z</dcterms:modified>
</cp:coreProperties>
</file>